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  <p:sldMasterId id="2147483852" r:id="rId5"/>
  </p:sldMasterIdLst>
  <p:notesMasterIdLst>
    <p:notesMasterId r:id="rId53"/>
  </p:notesMasterIdLst>
  <p:handoutMasterIdLst>
    <p:handoutMasterId r:id="rId54"/>
  </p:handoutMasterIdLst>
  <p:sldIdLst>
    <p:sldId id="256" r:id="rId6"/>
    <p:sldId id="263" r:id="rId7"/>
    <p:sldId id="257" r:id="rId8"/>
    <p:sldId id="258" r:id="rId9"/>
    <p:sldId id="261" r:id="rId10"/>
    <p:sldId id="309" r:id="rId11"/>
    <p:sldId id="259" r:id="rId12"/>
    <p:sldId id="260" r:id="rId13"/>
    <p:sldId id="310" r:id="rId14"/>
    <p:sldId id="311" r:id="rId15"/>
    <p:sldId id="312" r:id="rId16"/>
    <p:sldId id="314" r:id="rId17"/>
    <p:sldId id="316" r:id="rId18"/>
    <p:sldId id="318" r:id="rId19"/>
    <p:sldId id="264" r:id="rId20"/>
    <p:sldId id="265" r:id="rId21"/>
    <p:sldId id="266" r:id="rId22"/>
    <p:sldId id="262" r:id="rId23"/>
    <p:sldId id="294" r:id="rId24"/>
    <p:sldId id="295" r:id="rId25"/>
    <p:sldId id="29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90" r:id="rId35"/>
    <p:sldId id="291" r:id="rId36"/>
    <p:sldId id="293" r:id="rId37"/>
    <p:sldId id="275" r:id="rId38"/>
    <p:sldId id="276" r:id="rId39"/>
    <p:sldId id="277" r:id="rId40"/>
    <p:sldId id="278" r:id="rId41"/>
    <p:sldId id="279" r:id="rId42"/>
    <p:sldId id="280" r:id="rId43"/>
    <p:sldId id="292" r:id="rId44"/>
    <p:sldId id="281" r:id="rId45"/>
    <p:sldId id="287" r:id="rId46"/>
    <p:sldId id="288" r:id="rId47"/>
    <p:sldId id="283" r:id="rId48"/>
    <p:sldId id="289" r:id="rId49"/>
    <p:sldId id="282" r:id="rId50"/>
    <p:sldId id="284" r:id="rId51"/>
    <p:sldId id="285" r:id="rId52"/>
  </p:sldIdLst>
  <p:sldSz cx="12192000" cy="6858000"/>
  <p:notesSz cx="6858000" cy="9144000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34" autoAdjust="0"/>
  </p:normalViewPr>
  <p:slideViewPr>
    <p:cSldViewPr snapToGrid="0">
      <p:cViewPr varScale="1">
        <p:scale>
          <a:sx n="41" d="100"/>
          <a:sy n="41" d="100"/>
        </p:scale>
        <p:origin x="90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06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17101A-8402-44DE-9F4C-60449DF1B222}" type="datetime1">
              <a:rPr lang="pt-BR" smtClean="0"/>
              <a:t>30/08/2020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5A2F8B-77F4-4019-B743-01D21DFE6C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2455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D0C7D6A-5F97-46E9-BF23-2750C703F218}" type="datetime1">
              <a:rPr lang="pt-BR" noProof="0" smtClean="0"/>
              <a:t>30/08/2020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F937A20-946F-4FE9-9157-769BA906E7B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860623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725628-3A68-42F4-BA86-981817953149}" type="slidenum">
              <a:rPr kumimoji="0" lang="pt-BR" sz="1200" b="0" i="0" u="none" strike="noStrike" kern="1200" cap="none" spc="0" normalizeH="0" baseline="0" noProof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257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9706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7295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>
            <a:extLst>
              <a:ext uri="{FF2B5EF4-FFF2-40B4-BE49-F238E27FC236}">
                <a16:creationId xmlns:a16="http://schemas.microsoft.com/office/drawing/2014/main" id="{2B49F3CC-97A2-4FEB-A8B5-DCE0CCB25C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>
            <a:extLst>
              <a:ext uri="{FF2B5EF4-FFF2-40B4-BE49-F238E27FC236}">
                <a16:creationId xmlns:a16="http://schemas.microsoft.com/office/drawing/2014/main" id="{79A75D3B-527E-40D7-BB64-92BF87AC7A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6868" name="Espaço Reservado para Número de Slide 3">
            <a:extLst>
              <a:ext uri="{FF2B5EF4-FFF2-40B4-BE49-F238E27FC236}">
                <a16:creationId xmlns:a16="http://schemas.microsoft.com/office/drawing/2014/main" id="{F1EF732F-DC91-4EF5-9582-0A962066A6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1178B2-E846-44E0-BF20-C110C97A9677}" type="slidenum">
              <a:rPr lang="pt-BR" altLang="pt-BR">
                <a:latin typeface="Calibri" panose="020F0502020204030204" pitchFamily="34" charset="0"/>
              </a:rPr>
              <a:pPr eaLnBrk="1" hangingPunct="1"/>
              <a:t>18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>
            <a:extLst>
              <a:ext uri="{FF2B5EF4-FFF2-40B4-BE49-F238E27FC236}">
                <a16:creationId xmlns:a16="http://schemas.microsoft.com/office/drawing/2014/main" id="{DC580A1F-1575-46D0-A548-9FE80C79DA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>
            <a:extLst>
              <a:ext uri="{FF2B5EF4-FFF2-40B4-BE49-F238E27FC236}">
                <a16:creationId xmlns:a16="http://schemas.microsoft.com/office/drawing/2014/main" id="{D056D2F2-7CEC-4584-8A8F-0860DFDD9D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7892" name="Espaço Reservado para Número de Slide 3">
            <a:extLst>
              <a:ext uri="{FF2B5EF4-FFF2-40B4-BE49-F238E27FC236}">
                <a16:creationId xmlns:a16="http://schemas.microsoft.com/office/drawing/2014/main" id="{D38C0866-120A-406D-9D91-62A231D9F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4FFB7F9-3221-4FE9-9F1D-6194E86A8CB8}" type="slidenum">
              <a:rPr lang="pt-BR" altLang="pt-BR">
                <a:latin typeface="Calibri" panose="020F0502020204030204" pitchFamily="34" charset="0"/>
              </a:rPr>
              <a:pPr eaLnBrk="1" hangingPunct="1"/>
              <a:t>19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>
            <a:extLst>
              <a:ext uri="{FF2B5EF4-FFF2-40B4-BE49-F238E27FC236}">
                <a16:creationId xmlns:a16="http://schemas.microsoft.com/office/drawing/2014/main" id="{319283B4-B34B-4BA9-8DE2-B2E2761686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ço Reservado para Anotações 2">
            <a:extLst>
              <a:ext uri="{FF2B5EF4-FFF2-40B4-BE49-F238E27FC236}">
                <a16:creationId xmlns:a16="http://schemas.microsoft.com/office/drawing/2014/main" id="{51BC8AD3-3135-48C1-90BA-4B6791876C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38916" name="Espaço Reservado para Número de Slide 3">
            <a:extLst>
              <a:ext uri="{FF2B5EF4-FFF2-40B4-BE49-F238E27FC236}">
                <a16:creationId xmlns:a16="http://schemas.microsoft.com/office/drawing/2014/main" id="{B57A5A3C-F032-4D34-ACC1-16B80D1FE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B54A39-4D2A-4F5E-B464-DD942462F2BC}" type="slidenum">
              <a:rPr lang="pt-BR" altLang="pt-BR">
                <a:latin typeface="Calibri" panose="020F0502020204030204" pitchFamily="34" charset="0"/>
              </a:rPr>
              <a:pPr eaLnBrk="1" hangingPunct="1"/>
              <a:t>20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>
            <a:extLst>
              <a:ext uri="{FF2B5EF4-FFF2-40B4-BE49-F238E27FC236}">
                <a16:creationId xmlns:a16="http://schemas.microsoft.com/office/drawing/2014/main" id="{C121E592-143A-43F5-9B43-30535F9EF6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>
            <a:extLst>
              <a:ext uri="{FF2B5EF4-FFF2-40B4-BE49-F238E27FC236}">
                <a16:creationId xmlns:a16="http://schemas.microsoft.com/office/drawing/2014/main" id="{2042822E-5844-45D0-A8B4-D0A607BB5B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40964" name="Espaço Reservado para Número de Slide 3">
            <a:extLst>
              <a:ext uri="{FF2B5EF4-FFF2-40B4-BE49-F238E27FC236}">
                <a16:creationId xmlns:a16="http://schemas.microsoft.com/office/drawing/2014/main" id="{B45F69FE-136D-4C75-91E5-0D5D74F586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4E3B9F-5CA2-46ED-8909-8CC6587388DD}" type="slidenum">
              <a:rPr lang="pt-BR" altLang="pt-BR">
                <a:latin typeface="Calibri" panose="020F0502020204030204" pitchFamily="34" charset="0"/>
              </a:rPr>
              <a:pPr eaLnBrk="1" hangingPunct="1"/>
              <a:t>21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9762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03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03504" y="770467"/>
            <a:ext cx="10782300" cy="3352800"/>
          </a:xfrm>
        </p:spPr>
        <p:txBody>
          <a:bodyPr rtlCol="0"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667512" y="4206876"/>
            <a:ext cx="9228201" cy="1645920"/>
          </a:xfrm>
        </p:spPr>
        <p:txBody>
          <a:bodyPr rtlCol="0"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rtl="0"/>
            <a:fld id="{40E96EF7-C79F-490D-89F2-F5549EC7375B}" type="datetime1">
              <a:rPr lang="pt-BR" noProof="0" smtClean="0"/>
              <a:t>30/08/2020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32EF61-1362-4272-9B2C-E9ECC5A972C5}" type="datetime1">
              <a:rPr lang="pt-BR" noProof="0" smtClean="0"/>
              <a:t>30/08/2020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43950" y="695325"/>
            <a:ext cx="2628900" cy="4800600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771525" y="714375"/>
            <a:ext cx="7734300" cy="5400675"/>
          </a:xfrm>
        </p:spPr>
        <p:txBody>
          <a:bodyPr vert="eaVert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C78B0E-2CBB-40F7-B3EF-7B5B09A3FF3A}" type="datetime1">
              <a:rPr lang="pt-BR" noProof="0" smtClean="0"/>
              <a:t>30/08/2020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59A2A72-C685-48A4-89E8-6388E81336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52"/>
            <a:ext cx="2844800" cy="475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0CF5E79-072C-46B0-BE7E-2E9FCD63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52"/>
            <a:ext cx="3860800" cy="475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AB98F75-2D5F-4639-A12E-8835D42A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52"/>
            <a:ext cx="2844800" cy="475875"/>
          </a:xfrm>
        </p:spPr>
        <p:txBody>
          <a:bodyPr/>
          <a:lstStyle>
            <a:lvl1pPr>
              <a:defRPr/>
            </a:lvl1pPr>
          </a:lstStyle>
          <a:p>
            <a:fld id="{5CF2EA0E-1C0B-4B83-9D2A-29F2FA91FC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786983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40"/>
            <a:ext cx="10566400" cy="11429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1"/>
            <a:ext cx="10566400" cy="411480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67B58C-B19F-415D-B1E5-74E49DFDD8D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C8F8-9B42-4699-BE1C-76F56ACFF9BA}" type="datetimeFigureOut">
              <a:rPr lang="pt-BR"/>
              <a:pPr>
                <a:defRPr/>
              </a:pPr>
              <a:t>30/08/2020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47BAD-7885-4CC2-AE74-AF30BAF5ABA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36F21-0E99-4FC6-8FA0-8469547F56F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01AE9D7-D86C-4573-B5C5-5814FD57BB8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1594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5"/>
          <p:cNvGrpSpPr/>
          <p:nvPr/>
        </p:nvGrpSpPr>
        <p:grpSpPr>
          <a:xfrm>
            <a:off x="805089" y="459374"/>
            <a:ext cx="10581756" cy="5939257"/>
            <a:chOff x="238125" y="847975"/>
            <a:chExt cx="7143400" cy="4009400"/>
          </a:xfrm>
        </p:grpSpPr>
        <p:sp>
          <p:nvSpPr>
            <p:cNvPr id="119" name="Google Shape;119;p5"/>
            <p:cNvSpPr/>
            <p:nvPr/>
          </p:nvSpPr>
          <p:spPr>
            <a:xfrm>
              <a:off x="238475" y="847975"/>
              <a:ext cx="7143050" cy="4009400"/>
            </a:xfrm>
            <a:custGeom>
              <a:avLst/>
              <a:gdLst/>
              <a:ahLst/>
              <a:cxnLst/>
              <a:rect l="l" t="t" r="r" b="b"/>
              <a:pathLst>
                <a:path w="285722" h="160376" extrusionOk="0">
                  <a:moveTo>
                    <a:pt x="5465" y="4426"/>
                  </a:moveTo>
                  <a:cubicBezTo>
                    <a:pt x="6551" y="4426"/>
                    <a:pt x="7593" y="5271"/>
                    <a:pt x="7593" y="6549"/>
                  </a:cubicBezTo>
                  <a:cubicBezTo>
                    <a:pt x="7593" y="7707"/>
                    <a:pt x="6649" y="8651"/>
                    <a:pt x="5491" y="8651"/>
                  </a:cubicBezTo>
                  <a:cubicBezTo>
                    <a:pt x="3604" y="8651"/>
                    <a:pt x="2660" y="6377"/>
                    <a:pt x="3990" y="5047"/>
                  </a:cubicBezTo>
                  <a:cubicBezTo>
                    <a:pt x="4419" y="4618"/>
                    <a:pt x="4947" y="4426"/>
                    <a:pt x="5465" y="4426"/>
                  </a:cubicBezTo>
                  <a:close/>
                  <a:moveTo>
                    <a:pt x="5467" y="12161"/>
                  </a:moveTo>
                  <a:cubicBezTo>
                    <a:pt x="6552" y="12161"/>
                    <a:pt x="7593" y="13003"/>
                    <a:pt x="7593" y="14270"/>
                  </a:cubicBezTo>
                  <a:cubicBezTo>
                    <a:pt x="7593" y="15443"/>
                    <a:pt x="6649" y="16386"/>
                    <a:pt x="5491" y="16386"/>
                  </a:cubicBezTo>
                  <a:cubicBezTo>
                    <a:pt x="3604" y="16386"/>
                    <a:pt x="2660" y="14113"/>
                    <a:pt x="3990" y="12783"/>
                  </a:cubicBezTo>
                  <a:cubicBezTo>
                    <a:pt x="4420" y="12353"/>
                    <a:pt x="4948" y="12161"/>
                    <a:pt x="5467" y="12161"/>
                  </a:cubicBezTo>
                  <a:close/>
                  <a:moveTo>
                    <a:pt x="5465" y="19883"/>
                  </a:moveTo>
                  <a:cubicBezTo>
                    <a:pt x="6551" y="19883"/>
                    <a:pt x="7593" y="20728"/>
                    <a:pt x="7593" y="22006"/>
                  </a:cubicBezTo>
                  <a:cubicBezTo>
                    <a:pt x="7593" y="23164"/>
                    <a:pt x="6649" y="24108"/>
                    <a:pt x="5491" y="24108"/>
                  </a:cubicBezTo>
                  <a:cubicBezTo>
                    <a:pt x="3604" y="24108"/>
                    <a:pt x="2660" y="21834"/>
                    <a:pt x="3990" y="20505"/>
                  </a:cubicBezTo>
                  <a:cubicBezTo>
                    <a:pt x="4419" y="20075"/>
                    <a:pt x="4947" y="19883"/>
                    <a:pt x="5465" y="19883"/>
                  </a:cubicBezTo>
                  <a:close/>
                  <a:moveTo>
                    <a:pt x="5467" y="27618"/>
                  </a:moveTo>
                  <a:cubicBezTo>
                    <a:pt x="6552" y="27618"/>
                    <a:pt x="7593" y="28460"/>
                    <a:pt x="7593" y="29727"/>
                  </a:cubicBezTo>
                  <a:cubicBezTo>
                    <a:pt x="7593" y="30900"/>
                    <a:pt x="6649" y="31844"/>
                    <a:pt x="5491" y="31844"/>
                  </a:cubicBezTo>
                  <a:cubicBezTo>
                    <a:pt x="3604" y="31844"/>
                    <a:pt x="2660" y="29570"/>
                    <a:pt x="3990" y="28240"/>
                  </a:cubicBezTo>
                  <a:cubicBezTo>
                    <a:pt x="4420" y="27810"/>
                    <a:pt x="4948" y="27618"/>
                    <a:pt x="5467" y="27618"/>
                  </a:cubicBezTo>
                  <a:close/>
                  <a:moveTo>
                    <a:pt x="5491" y="35347"/>
                  </a:moveTo>
                  <a:cubicBezTo>
                    <a:pt x="6049" y="35347"/>
                    <a:pt x="6578" y="35576"/>
                    <a:pt x="6978" y="35976"/>
                  </a:cubicBezTo>
                  <a:cubicBezTo>
                    <a:pt x="8387" y="37384"/>
                    <a:pt x="7233" y="39583"/>
                    <a:pt x="5519" y="39583"/>
                  </a:cubicBezTo>
                  <a:cubicBezTo>
                    <a:pt x="5249" y="39583"/>
                    <a:pt x="4966" y="39528"/>
                    <a:pt x="4676" y="39408"/>
                  </a:cubicBezTo>
                  <a:cubicBezTo>
                    <a:pt x="2546" y="38535"/>
                    <a:pt x="3175" y="35347"/>
                    <a:pt x="5491" y="35347"/>
                  </a:cubicBezTo>
                  <a:close/>
                  <a:moveTo>
                    <a:pt x="5465" y="43075"/>
                  </a:moveTo>
                  <a:cubicBezTo>
                    <a:pt x="6551" y="43075"/>
                    <a:pt x="7593" y="43921"/>
                    <a:pt x="7593" y="45199"/>
                  </a:cubicBezTo>
                  <a:cubicBezTo>
                    <a:pt x="7593" y="46357"/>
                    <a:pt x="6649" y="47301"/>
                    <a:pt x="5491" y="47301"/>
                  </a:cubicBezTo>
                  <a:cubicBezTo>
                    <a:pt x="3604" y="47301"/>
                    <a:pt x="2660" y="45027"/>
                    <a:pt x="3990" y="43697"/>
                  </a:cubicBezTo>
                  <a:cubicBezTo>
                    <a:pt x="4419" y="43268"/>
                    <a:pt x="4947" y="43075"/>
                    <a:pt x="5465" y="43075"/>
                  </a:cubicBezTo>
                  <a:close/>
                  <a:moveTo>
                    <a:pt x="5467" y="50811"/>
                  </a:moveTo>
                  <a:cubicBezTo>
                    <a:pt x="6552" y="50811"/>
                    <a:pt x="7593" y="51653"/>
                    <a:pt x="7593" y="52920"/>
                  </a:cubicBezTo>
                  <a:cubicBezTo>
                    <a:pt x="7593" y="54093"/>
                    <a:pt x="6649" y="55036"/>
                    <a:pt x="5491" y="55036"/>
                  </a:cubicBezTo>
                  <a:cubicBezTo>
                    <a:pt x="3604" y="55036"/>
                    <a:pt x="2660" y="52763"/>
                    <a:pt x="3990" y="51433"/>
                  </a:cubicBezTo>
                  <a:cubicBezTo>
                    <a:pt x="4420" y="51003"/>
                    <a:pt x="4948" y="50811"/>
                    <a:pt x="5467" y="50811"/>
                  </a:cubicBezTo>
                  <a:close/>
                  <a:moveTo>
                    <a:pt x="5465" y="58533"/>
                  </a:moveTo>
                  <a:cubicBezTo>
                    <a:pt x="6551" y="58533"/>
                    <a:pt x="7593" y="59378"/>
                    <a:pt x="7593" y="60656"/>
                  </a:cubicBezTo>
                  <a:cubicBezTo>
                    <a:pt x="7593" y="61814"/>
                    <a:pt x="6649" y="62758"/>
                    <a:pt x="5491" y="62758"/>
                  </a:cubicBezTo>
                  <a:cubicBezTo>
                    <a:pt x="3604" y="62758"/>
                    <a:pt x="2660" y="60484"/>
                    <a:pt x="3990" y="59154"/>
                  </a:cubicBezTo>
                  <a:cubicBezTo>
                    <a:pt x="4419" y="58725"/>
                    <a:pt x="4947" y="58533"/>
                    <a:pt x="5465" y="58533"/>
                  </a:cubicBezTo>
                  <a:close/>
                  <a:moveTo>
                    <a:pt x="5467" y="66268"/>
                  </a:moveTo>
                  <a:cubicBezTo>
                    <a:pt x="6552" y="66268"/>
                    <a:pt x="7593" y="67110"/>
                    <a:pt x="7593" y="68377"/>
                  </a:cubicBezTo>
                  <a:cubicBezTo>
                    <a:pt x="7593" y="69550"/>
                    <a:pt x="6649" y="70493"/>
                    <a:pt x="5491" y="70493"/>
                  </a:cubicBezTo>
                  <a:cubicBezTo>
                    <a:pt x="3604" y="70493"/>
                    <a:pt x="2660" y="68220"/>
                    <a:pt x="3990" y="66890"/>
                  </a:cubicBezTo>
                  <a:cubicBezTo>
                    <a:pt x="4420" y="66460"/>
                    <a:pt x="4948" y="66268"/>
                    <a:pt x="5467" y="66268"/>
                  </a:cubicBezTo>
                  <a:close/>
                  <a:moveTo>
                    <a:pt x="5473" y="74000"/>
                  </a:moveTo>
                  <a:cubicBezTo>
                    <a:pt x="6556" y="74000"/>
                    <a:pt x="7593" y="74838"/>
                    <a:pt x="7593" y="76113"/>
                  </a:cubicBezTo>
                  <a:cubicBezTo>
                    <a:pt x="7593" y="77285"/>
                    <a:pt x="6649" y="78229"/>
                    <a:pt x="5491" y="78229"/>
                  </a:cubicBezTo>
                  <a:cubicBezTo>
                    <a:pt x="3604" y="78229"/>
                    <a:pt x="2660" y="75956"/>
                    <a:pt x="3990" y="74626"/>
                  </a:cubicBezTo>
                  <a:cubicBezTo>
                    <a:pt x="4421" y="74194"/>
                    <a:pt x="4953" y="74000"/>
                    <a:pt x="5473" y="74000"/>
                  </a:cubicBezTo>
                  <a:close/>
                  <a:moveTo>
                    <a:pt x="5465" y="81725"/>
                  </a:moveTo>
                  <a:cubicBezTo>
                    <a:pt x="6551" y="81725"/>
                    <a:pt x="7593" y="82571"/>
                    <a:pt x="7593" y="83848"/>
                  </a:cubicBezTo>
                  <a:cubicBezTo>
                    <a:pt x="7593" y="85007"/>
                    <a:pt x="6649" y="85950"/>
                    <a:pt x="5491" y="85950"/>
                  </a:cubicBezTo>
                  <a:cubicBezTo>
                    <a:pt x="3604" y="85950"/>
                    <a:pt x="2660" y="83677"/>
                    <a:pt x="3990" y="82347"/>
                  </a:cubicBezTo>
                  <a:cubicBezTo>
                    <a:pt x="4419" y="81918"/>
                    <a:pt x="4947" y="81725"/>
                    <a:pt x="5465" y="81725"/>
                  </a:cubicBezTo>
                  <a:close/>
                  <a:moveTo>
                    <a:pt x="5467" y="89460"/>
                  </a:moveTo>
                  <a:cubicBezTo>
                    <a:pt x="6552" y="89460"/>
                    <a:pt x="7593" y="90302"/>
                    <a:pt x="7593" y="91570"/>
                  </a:cubicBezTo>
                  <a:cubicBezTo>
                    <a:pt x="7593" y="92742"/>
                    <a:pt x="6649" y="93686"/>
                    <a:pt x="5491" y="93686"/>
                  </a:cubicBezTo>
                  <a:cubicBezTo>
                    <a:pt x="3604" y="93686"/>
                    <a:pt x="2660" y="91413"/>
                    <a:pt x="3990" y="90083"/>
                  </a:cubicBezTo>
                  <a:cubicBezTo>
                    <a:pt x="4420" y="89653"/>
                    <a:pt x="4948" y="89460"/>
                    <a:pt x="5467" y="89460"/>
                  </a:cubicBezTo>
                  <a:close/>
                  <a:moveTo>
                    <a:pt x="5465" y="97182"/>
                  </a:moveTo>
                  <a:cubicBezTo>
                    <a:pt x="6551" y="97182"/>
                    <a:pt x="7593" y="98028"/>
                    <a:pt x="7593" y="99306"/>
                  </a:cubicBezTo>
                  <a:cubicBezTo>
                    <a:pt x="7593" y="100464"/>
                    <a:pt x="6649" y="101422"/>
                    <a:pt x="5491" y="101422"/>
                  </a:cubicBezTo>
                  <a:cubicBezTo>
                    <a:pt x="3604" y="101422"/>
                    <a:pt x="2660" y="99134"/>
                    <a:pt x="3990" y="97804"/>
                  </a:cubicBezTo>
                  <a:cubicBezTo>
                    <a:pt x="4419" y="97375"/>
                    <a:pt x="4947" y="97182"/>
                    <a:pt x="5465" y="97182"/>
                  </a:cubicBezTo>
                  <a:close/>
                  <a:moveTo>
                    <a:pt x="5465" y="104918"/>
                  </a:moveTo>
                  <a:cubicBezTo>
                    <a:pt x="6551" y="104918"/>
                    <a:pt x="7593" y="105763"/>
                    <a:pt x="7593" y="107041"/>
                  </a:cubicBezTo>
                  <a:cubicBezTo>
                    <a:pt x="7593" y="108199"/>
                    <a:pt x="6649" y="109143"/>
                    <a:pt x="5491" y="109143"/>
                  </a:cubicBezTo>
                  <a:cubicBezTo>
                    <a:pt x="3604" y="109143"/>
                    <a:pt x="2660" y="106870"/>
                    <a:pt x="3990" y="105540"/>
                  </a:cubicBezTo>
                  <a:cubicBezTo>
                    <a:pt x="4419" y="105110"/>
                    <a:pt x="4947" y="104918"/>
                    <a:pt x="5465" y="104918"/>
                  </a:cubicBezTo>
                  <a:close/>
                  <a:moveTo>
                    <a:pt x="5467" y="112653"/>
                  </a:moveTo>
                  <a:cubicBezTo>
                    <a:pt x="6552" y="112653"/>
                    <a:pt x="7593" y="113495"/>
                    <a:pt x="7593" y="114763"/>
                  </a:cubicBezTo>
                  <a:cubicBezTo>
                    <a:pt x="7593" y="115935"/>
                    <a:pt x="6649" y="116879"/>
                    <a:pt x="5491" y="116879"/>
                  </a:cubicBezTo>
                  <a:cubicBezTo>
                    <a:pt x="3604" y="116879"/>
                    <a:pt x="2660" y="114605"/>
                    <a:pt x="3990" y="113276"/>
                  </a:cubicBezTo>
                  <a:cubicBezTo>
                    <a:pt x="4420" y="112846"/>
                    <a:pt x="4948" y="112653"/>
                    <a:pt x="5467" y="112653"/>
                  </a:cubicBezTo>
                  <a:close/>
                  <a:moveTo>
                    <a:pt x="5465" y="120375"/>
                  </a:moveTo>
                  <a:cubicBezTo>
                    <a:pt x="6551" y="120375"/>
                    <a:pt x="7593" y="121220"/>
                    <a:pt x="7593" y="122498"/>
                  </a:cubicBezTo>
                  <a:cubicBezTo>
                    <a:pt x="7593" y="123656"/>
                    <a:pt x="6649" y="124600"/>
                    <a:pt x="5491" y="124600"/>
                  </a:cubicBezTo>
                  <a:cubicBezTo>
                    <a:pt x="3604" y="124600"/>
                    <a:pt x="2660" y="122327"/>
                    <a:pt x="3990" y="120997"/>
                  </a:cubicBezTo>
                  <a:cubicBezTo>
                    <a:pt x="4419" y="120567"/>
                    <a:pt x="4947" y="120375"/>
                    <a:pt x="5465" y="120375"/>
                  </a:cubicBezTo>
                  <a:close/>
                  <a:moveTo>
                    <a:pt x="5467" y="128110"/>
                  </a:moveTo>
                  <a:cubicBezTo>
                    <a:pt x="6552" y="128110"/>
                    <a:pt x="7593" y="128952"/>
                    <a:pt x="7593" y="130220"/>
                  </a:cubicBezTo>
                  <a:cubicBezTo>
                    <a:pt x="7593" y="131392"/>
                    <a:pt x="6649" y="132336"/>
                    <a:pt x="5491" y="132336"/>
                  </a:cubicBezTo>
                  <a:cubicBezTo>
                    <a:pt x="3604" y="132336"/>
                    <a:pt x="2660" y="130062"/>
                    <a:pt x="3990" y="128733"/>
                  </a:cubicBezTo>
                  <a:cubicBezTo>
                    <a:pt x="4420" y="128303"/>
                    <a:pt x="4948" y="128110"/>
                    <a:pt x="5467" y="128110"/>
                  </a:cubicBezTo>
                  <a:close/>
                  <a:moveTo>
                    <a:pt x="5465" y="135832"/>
                  </a:moveTo>
                  <a:cubicBezTo>
                    <a:pt x="6551" y="135832"/>
                    <a:pt x="7593" y="136677"/>
                    <a:pt x="7593" y="137955"/>
                  </a:cubicBezTo>
                  <a:cubicBezTo>
                    <a:pt x="7593" y="139114"/>
                    <a:pt x="6649" y="140072"/>
                    <a:pt x="5491" y="140072"/>
                  </a:cubicBezTo>
                  <a:cubicBezTo>
                    <a:pt x="3604" y="140072"/>
                    <a:pt x="2660" y="137784"/>
                    <a:pt x="3990" y="136454"/>
                  </a:cubicBezTo>
                  <a:cubicBezTo>
                    <a:pt x="4419" y="136024"/>
                    <a:pt x="4947" y="135832"/>
                    <a:pt x="5465" y="135832"/>
                  </a:cubicBezTo>
                  <a:close/>
                  <a:moveTo>
                    <a:pt x="5465" y="143568"/>
                  </a:moveTo>
                  <a:cubicBezTo>
                    <a:pt x="6551" y="143568"/>
                    <a:pt x="7593" y="144413"/>
                    <a:pt x="7593" y="145691"/>
                  </a:cubicBezTo>
                  <a:cubicBezTo>
                    <a:pt x="7593" y="146849"/>
                    <a:pt x="6649" y="147793"/>
                    <a:pt x="5491" y="147793"/>
                  </a:cubicBezTo>
                  <a:cubicBezTo>
                    <a:pt x="3604" y="147793"/>
                    <a:pt x="2660" y="145519"/>
                    <a:pt x="3990" y="144190"/>
                  </a:cubicBezTo>
                  <a:cubicBezTo>
                    <a:pt x="4419" y="143760"/>
                    <a:pt x="4947" y="143568"/>
                    <a:pt x="5465" y="143568"/>
                  </a:cubicBezTo>
                  <a:close/>
                  <a:moveTo>
                    <a:pt x="5467" y="151303"/>
                  </a:moveTo>
                  <a:cubicBezTo>
                    <a:pt x="6552" y="151303"/>
                    <a:pt x="7593" y="152145"/>
                    <a:pt x="7593" y="153412"/>
                  </a:cubicBezTo>
                  <a:cubicBezTo>
                    <a:pt x="7593" y="154585"/>
                    <a:pt x="6649" y="155529"/>
                    <a:pt x="5491" y="155529"/>
                  </a:cubicBezTo>
                  <a:cubicBezTo>
                    <a:pt x="3604" y="155529"/>
                    <a:pt x="2660" y="153255"/>
                    <a:pt x="3990" y="151925"/>
                  </a:cubicBezTo>
                  <a:cubicBezTo>
                    <a:pt x="4420" y="151495"/>
                    <a:pt x="4948" y="151303"/>
                    <a:pt x="5467" y="151303"/>
                  </a:cubicBezTo>
                  <a:close/>
                  <a:moveTo>
                    <a:pt x="0" y="0"/>
                  </a:moveTo>
                  <a:lnTo>
                    <a:pt x="0" y="160376"/>
                  </a:lnTo>
                  <a:lnTo>
                    <a:pt x="285722" y="160376"/>
                  </a:lnTo>
                  <a:lnTo>
                    <a:pt x="2857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238125" y="111462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238125" y="13259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125" y="1747725"/>
              <a:ext cx="99400" cy="3600"/>
            </a:xfrm>
            <a:custGeom>
              <a:avLst/>
              <a:gdLst/>
              <a:ahLst/>
              <a:cxnLst/>
              <a:rect l="l" t="t" r="r" b="b"/>
              <a:pathLst>
                <a:path w="3976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861" y="143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38125" y="3013875"/>
              <a:ext cx="7138400" cy="3600"/>
            </a:xfrm>
            <a:custGeom>
              <a:avLst/>
              <a:gdLst/>
              <a:ahLst/>
              <a:cxnLst/>
              <a:rect l="l" t="t" r="r" b="b"/>
              <a:pathLst>
                <a:path w="285536" h="144" extrusionOk="0">
                  <a:moveTo>
                    <a:pt x="0" y="1"/>
                  </a:moveTo>
                  <a:lnTo>
                    <a:pt x="0" y="144"/>
                  </a:lnTo>
                  <a:lnTo>
                    <a:pt x="285536" y="144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38125" y="32251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38125" y="343605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38125" y="3646975"/>
              <a:ext cx="7138400" cy="3575"/>
            </a:xfrm>
            <a:custGeom>
              <a:avLst/>
              <a:gdLst/>
              <a:ahLst/>
              <a:cxnLst/>
              <a:rect l="l" t="t" r="r" b="b"/>
              <a:pathLst>
                <a:path w="285536" h="143" extrusionOk="0">
                  <a:moveTo>
                    <a:pt x="0" y="0"/>
                  </a:moveTo>
                  <a:lnTo>
                    <a:pt x="0" y="143"/>
                  </a:lnTo>
                  <a:lnTo>
                    <a:pt x="285536" y="143"/>
                  </a:lnTo>
                  <a:lnTo>
                    <a:pt x="285536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38125" y="1536800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1"/>
                  </a:moveTo>
                  <a:lnTo>
                    <a:pt x="0" y="130"/>
                  </a:lnTo>
                  <a:lnTo>
                    <a:pt x="4876" y="130"/>
                  </a:lnTo>
                  <a:cubicBezTo>
                    <a:pt x="5076" y="72"/>
                    <a:pt x="5280" y="44"/>
                    <a:pt x="5484" y="44"/>
                  </a:cubicBezTo>
                  <a:cubicBezTo>
                    <a:pt x="5687" y="44"/>
                    <a:pt x="5891" y="72"/>
                    <a:pt x="6091" y="130"/>
                  </a:cubicBezTo>
                  <a:lnTo>
                    <a:pt x="285536" y="130"/>
                  </a:lnTo>
                  <a:lnTo>
                    <a:pt x="285536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337125" y="1747725"/>
              <a:ext cx="750" cy="725"/>
            </a:xfrm>
            <a:custGeom>
              <a:avLst/>
              <a:gdLst/>
              <a:ahLst/>
              <a:cxnLst/>
              <a:rect l="l" t="t" r="r" b="b"/>
              <a:pathLst>
                <a:path w="30" h="29" extrusionOk="0">
                  <a:moveTo>
                    <a:pt x="1" y="0"/>
                  </a:moveTo>
                  <a:lnTo>
                    <a:pt x="1" y="2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413275" y="1747725"/>
              <a:ext cx="6963250" cy="3600"/>
            </a:xfrm>
            <a:custGeom>
              <a:avLst/>
              <a:gdLst/>
              <a:ahLst/>
              <a:cxnLst/>
              <a:rect l="l" t="t" r="r" b="b"/>
              <a:pathLst>
                <a:path w="278530" h="144" extrusionOk="0">
                  <a:moveTo>
                    <a:pt x="0" y="0"/>
                  </a:moveTo>
                  <a:cubicBezTo>
                    <a:pt x="43" y="43"/>
                    <a:pt x="86" y="86"/>
                    <a:pt x="115" y="143"/>
                  </a:cubicBezTo>
                  <a:lnTo>
                    <a:pt x="278530" y="143"/>
                  </a:lnTo>
                  <a:lnTo>
                    <a:pt x="2785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38125" y="1958975"/>
              <a:ext cx="88300" cy="3250"/>
            </a:xfrm>
            <a:custGeom>
              <a:avLst/>
              <a:gdLst/>
              <a:ahLst/>
              <a:cxnLst/>
              <a:rect l="l" t="t" r="r" b="b"/>
              <a:pathLst>
                <a:path w="3532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89" y="130"/>
                  </a:lnTo>
                  <a:cubicBezTo>
                    <a:pt x="3503" y="87"/>
                    <a:pt x="3518" y="44"/>
                    <a:pt x="3532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424725" y="1958975"/>
              <a:ext cx="6951800" cy="3250"/>
            </a:xfrm>
            <a:custGeom>
              <a:avLst/>
              <a:gdLst/>
              <a:ahLst/>
              <a:cxnLst/>
              <a:rect l="l" t="t" r="r" b="b"/>
              <a:pathLst>
                <a:path w="278072" h="130" extrusionOk="0">
                  <a:moveTo>
                    <a:pt x="0" y="1"/>
                  </a:moveTo>
                  <a:cubicBezTo>
                    <a:pt x="29" y="44"/>
                    <a:pt x="43" y="87"/>
                    <a:pt x="57" y="130"/>
                  </a:cubicBezTo>
                  <a:lnTo>
                    <a:pt x="278072" y="130"/>
                  </a:lnTo>
                  <a:lnTo>
                    <a:pt x="278072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38125" y="2169900"/>
              <a:ext cx="85100" cy="3225"/>
            </a:xfrm>
            <a:custGeom>
              <a:avLst/>
              <a:gdLst/>
              <a:ahLst/>
              <a:cxnLst/>
              <a:rect l="l" t="t" r="r" b="b"/>
              <a:pathLst>
                <a:path w="3404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403" y="129"/>
                  </a:lnTo>
                  <a:lnTo>
                    <a:pt x="3403" y="43"/>
                  </a:lnTo>
                  <a:cubicBezTo>
                    <a:pt x="3389" y="29"/>
                    <a:pt x="3389" y="14"/>
                    <a:pt x="34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428300" y="2169900"/>
              <a:ext cx="6948575" cy="3225"/>
            </a:xfrm>
            <a:custGeom>
              <a:avLst/>
              <a:gdLst/>
              <a:ahLst/>
              <a:cxnLst/>
              <a:rect l="l" t="t" r="r" b="b"/>
              <a:pathLst>
                <a:path w="277943" h="129" extrusionOk="0">
                  <a:moveTo>
                    <a:pt x="0" y="0"/>
                  </a:moveTo>
                  <a:cubicBezTo>
                    <a:pt x="0" y="14"/>
                    <a:pt x="0" y="29"/>
                    <a:pt x="0" y="43"/>
                  </a:cubicBezTo>
                  <a:lnTo>
                    <a:pt x="0" y="129"/>
                  </a:lnTo>
                  <a:lnTo>
                    <a:pt x="277943" y="129"/>
                  </a:lnTo>
                  <a:lnTo>
                    <a:pt x="277943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38125" y="2380800"/>
              <a:ext cx="88675" cy="3600"/>
            </a:xfrm>
            <a:custGeom>
              <a:avLst/>
              <a:gdLst/>
              <a:ahLst/>
              <a:cxnLst/>
              <a:rect l="l" t="t" r="r" b="b"/>
              <a:pathLst>
                <a:path w="3547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546" y="143"/>
                  </a:lnTo>
                  <a:cubicBezTo>
                    <a:pt x="3532" y="101"/>
                    <a:pt x="3518" y="58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424725" y="2380800"/>
              <a:ext cx="6951800" cy="3600"/>
            </a:xfrm>
            <a:custGeom>
              <a:avLst/>
              <a:gdLst/>
              <a:ahLst/>
              <a:cxnLst/>
              <a:rect l="l" t="t" r="r" b="b"/>
              <a:pathLst>
                <a:path w="278072" h="144" extrusionOk="0">
                  <a:moveTo>
                    <a:pt x="43" y="0"/>
                  </a:moveTo>
                  <a:cubicBezTo>
                    <a:pt x="29" y="58"/>
                    <a:pt x="14" y="101"/>
                    <a:pt x="0" y="143"/>
                  </a:cubicBezTo>
                  <a:lnTo>
                    <a:pt x="278072" y="143"/>
                  </a:lnTo>
                  <a:lnTo>
                    <a:pt x="278072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38125" y="2592075"/>
              <a:ext cx="100825" cy="3225"/>
            </a:xfrm>
            <a:custGeom>
              <a:avLst/>
              <a:gdLst/>
              <a:ahLst/>
              <a:cxnLst/>
              <a:rect l="l" t="t" r="r" b="b"/>
              <a:pathLst>
                <a:path w="4033" h="129" extrusionOk="0">
                  <a:moveTo>
                    <a:pt x="0" y="0"/>
                  </a:moveTo>
                  <a:lnTo>
                    <a:pt x="0" y="129"/>
                  </a:lnTo>
                  <a:lnTo>
                    <a:pt x="4032" y="129"/>
                  </a:lnTo>
                  <a:cubicBezTo>
                    <a:pt x="3989" y="86"/>
                    <a:pt x="3947" y="43"/>
                    <a:pt x="3904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412550" y="2592075"/>
              <a:ext cx="6963975" cy="3225"/>
            </a:xfrm>
            <a:custGeom>
              <a:avLst/>
              <a:gdLst/>
              <a:ahLst/>
              <a:cxnLst/>
              <a:rect l="l" t="t" r="r" b="b"/>
              <a:pathLst>
                <a:path w="278559" h="129" extrusionOk="0">
                  <a:moveTo>
                    <a:pt x="130" y="0"/>
                  </a:moveTo>
                  <a:cubicBezTo>
                    <a:pt x="87" y="43"/>
                    <a:pt x="44" y="86"/>
                    <a:pt x="1" y="129"/>
                  </a:cubicBezTo>
                  <a:lnTo>
                    <a:pt x="278559" y="129"/>
                  </a:lnTo>
                  <a:lnTo>
                    <a:pt x="278559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38125" y="2802975"/>
              <a:ext cx="7138400" cy="3250"/>
            </a:xfrm>
            <a:custGeom>
              <a:avLst/>
              <a:gdLst/>
              <a:ahLst/>
              <a:cxnLst/>
              <a:rect l="l" t="t" r="r" b="b"/>
              <a:pathLst>
                <a:path w="285536" h="130" extrusionOk="0">
                  <a:moveTo>
                    <a:pt x="0" y="0"/>
                  </a:moveTo>
                  <a:lnTo>
                    <a:pt x="0" y="129"/>
                  </a:lnTo>
                  <a:lnTo>
                    <a:pt x="285536" y="129"/>
                  </a:lnTo>
                  <a:lnTo>
                    <a:pt x="285536" y="0"/>
                  </a:lnTo>
                  <a:lnTo>
                    <a:pt x="5791" y="0"/>
                  </a:lnTo>
                  <a:cubicBezTo>
                    <a:pt x="5698" y="15"/>
                    <a:pt x="5602" y="22"/>
                    <a:pt x="5503" y="22"/>
                  </a:cubicBezTo>
                  <a:cubicBezTo>
                    <a:pt x="5405" y="22"/>
                    <a:pt x="5305" y="15"/>
                    <a:pt x="5205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38125" y="3858225"/>
              <a:ext cx="130500" cy="3250"/>
            </a:xfrm>
            <a:custGeom>
              <a:avLst/>
              <a:gdLst/>
              <a:ahLst/>
              <a:cxnLst/>
              <a:rect l="l" t="t" r="r" b="b"/>
              <a:pathLst>
                <a:path w="5220" h="130" extrusionOk="0">
                  <a:moveTo>
                    <a:pt x="0" y="1"/>
                  </a:moveTo>
                  <a:lnTo>
                    <a:pt x="0" y="129"/>
                  </a:lnTo>
                  <a:lnTo>
                    <a:pt x="4704" y="129"/>
                  </a:lnTo>
                  <a:cubicBezTo>
                    <a:pt x="4876" y="58"/>
                    <a:pt x="5033" y="15"/>
                    <a:pt x="5219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82900" y="3858225"/>
              <a:ext cx="6993625" cy="3250"/>
            </a:xfrm>
            <a:custGeom>
              <a:avLst/>
              <a:gdLst/>
              <a:ahLst/>
              <a:cxnLst/>
              <a:rect l="l" t="t" r="r" b="b"/>
              <a:pathLst>
                <a:path w="279745" h="130" extrusionOk="0">
                  <a:moveTo>
                    <a:pt x="0" y="1"/>
                  </a:moveTo>
                  <a:cubicBezTo>
                    <a:pt x="172" y="15"/>
                    <a:pt x="343" y="58"/>
                    <a:pt x="501" y="129"/>
                  </a:cubicBezTo>
                  <a:lnTo>
                    <a:pt x="279745" y="129"/>
                  </a:lnTo>
                  <a:lnTo>
                    <a:pt x="279745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38125" y="4069125"/>
              <a:ext cx="97600" cy="3250"/>
            </a:xfrm>
            <a:custGeom>
              <a:avLst/>
              <a:gdLst/>
              <a:ahLst/>
              <a:cxnLst/>
              <a:rect l="l" t="t" r="r" b="b"/>
              <a:pathLst>
                <a:path w="39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804" y="130"/>
                  </a:lnTo>
                  <a:cubicBezTo>
                    <a:pt x="3832" y="87"/>
                    <a:pt x="3875" y="44"/>
                    <a:pt x="3904" y="1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15425" y="4069125"/>
              <a:ext cx="6961100" cy="3250"/>
            </a:xfrm>
            <a:custGeom>
              <a:avLst/>
              <a:gdLst/>
              <a:ahLst/>
              <a:cxnLst/>
              <a:rect l="l" t="t" r="r" b="b"/>
              <a:pathLst>
                <a:path w="278444" h="130" extrusionOk="0">
                  <a:moveTo>
                    <a:pt x="0" y="1"/>
                  </a:moveTo>
                  <a:cubicBezTo>
                    <a:pt x="43" y="44"/>
                    <a:pt x="72" y="87"/>
                    <a:pt x="115" y="130"/>
                  </a:cubicBezTo>
                  <a:lnTo>
                    <a:pt x="278444" y="130"/>
                  </a:lnTo>
                  <a:lnTo>
                    <a:pt x="278444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425775" y="4280050"/>
              <a:ext cx="6950750" cy="3600"/>
            </a:xfrm>
            <a:custGeom>
              <a:avLst/>
              <a:gdLst/>
              <a:ahLst/>
              <a:cxnLst/>
              <a:rect l="l" t="t" r="r" b="b"/>
              <a:pathLst>
                <a:path w="278030" h="144" extrusionOk="0">
                  <a:moveTo>
                    <a:pt x="1" y="0"/>
                  </a:moveTo>
                  <a:cubicBezTo>
                    <a:pt x="15" y="43"/>
                    <a:pt x="30" y="86"/>
                    <a:pt x="44" y="143"/>
                  </a:cubicBezTo>
                  <a:lnTo>
                    <a:pt x="278030" y="143"/>
                  </a:lnTo>
                  <a:lnTo>
                    <a:pt x="278030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38125" y="4280050"/>
              <a:ext cx="87600" cy="3600"/>
            </a:xfrm>
            <a:custGeom>
              <a:avLst/>
              <a:gdLst/>
              <a:ahLst/>
              <a:cxnLst/>
              <a:rect l="l" t="t" r="r" b="b"/>
              <a:pathLst>
                <a:path w="3504" h="144" extrusionOk="0">
                  <a:moveTo>
                    <a:pt x="0" y="0"/>
                  </a:moveTo>
                  <a:lnTo>
                    <a:pt x="0" y="143"/>
                  </a:lnTo>
                  <a:lnTo>
                    <a:pt x="3460" y="143"/>
                  </a:lnTo>
                  <a:cubicBezTo>
                    <a:pt x="3475" y="86"/>
                    <a:pt x="3489" y="43"/>
                    <a:pt x="3503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428300" y="4491300"/>
              <a:ext cx="6948575" cy="3250"/>
            </a:xfrm>
            <a:custGeom>
              <a:avLst/>
              <a:gdLst/>
              <a:ahLst/>
              <a:cxnLst/>
              <a:rect l="l" t="t" r="r" b="b"/>
              <a:pathLst>
                <a:path w="277943" h="130" extrusionOk="0">
                  <a:moveTo>
                    <a:pt x="0" y="1"/>
                  </a:moveTo>
                  <a:lnTo>
                    <a:pt x="0" y="130"/>
                  </a:lnTo>
                  <a:lnTo>
                    <a:pt x="277943" y="130"/>
                  </a:lnTo>
                  <a:lnTo>
                    <a:pt x="27794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238125" y="4491300"/>
              <a:ext cx="85100" cy="3250"/>
            </a:xfrm>
            <a:custGeom>
              <a:avLst/>
              <a:gdLst/>
              <a:ahLst/>
              <a:cxnLst/>
              <a:rect l="l" t="t" r="r" b="b"/>
              <a:pathLst>
                <a:path w="3404" h="130" extrusionOk="0">
                  <a:moveTo>
                    <a:pt x="0" y="1"/>
                  </a:moveTo>
                  <a:lnTo>
                    <a:pt x="0" y="130"/>
                  </a:lnTo>
                  <a:lnTo>
                    <a:pt x="3403" y="130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423650" y="4702225"/>
              <a:ext cx="6952875" cy="3225"/>
            </a:xfrm>
            <a:custGeom>
              <a:avLst/>
              <a:gdLst/>
              <a:ahLst/>
              <a:cxnLst/>
              <a:rect l="l" t="t" r="r" b="b"/>
              <a:pathLst>
                <a:path w="278115" h="129" extrusionOk="0">
                  <a:moveTo>
                    <a:pt x="57" y="0"/>
                  </a:moveTo>
                  <a:cubicBezTo>
                    <a:pt x="29" y="43"/>
                    <a:pt x="14" y="86"/>
                    <a:pt x="0" y="129"/>
                  </a:cubicBezTo>
                  <a:lnTo>
                    <a:pt x="278115" y="129"/>
                  </a:lnTo>
                  <a:lnTo>
                    <a:pt x="278115" y="0"/>
                  </a:ln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38125" y="4702225"/>
              <a:ext cx="89750" cy="3225"/>
            </a:xfrm>
            <a:custGeom>
              <a:avLst/>
              <a:gdLst/>
              <a:ahLst/>
              <a:cxnLst/>
              <a:rect l="l" t="t" r="r" b="b"/>
              <a:pathLst>
                <a:path w="3590" h="129" extrusionOk="0">
                  <a:moveTo>
                    <a:pt x="0" y="0"/>
                  </a:moveTo>
                  <a:lnTo>
                    <a:pt x="0" y="129"/>
                  </a:lnTo>
                  <a:lnTo>
                    <a:pt x="3589" y="129"/>
                  </a:lnTo>
                  <a:cubicBezTo>
                    <a:pt x="3575" y="86"/>
                    <a:pt x="3546" y="43"/>
                    <a:pt x="3532" y="0"/>
                  </a:cubicBezTo>
                  <a:close/>
                </a:path>
              </a:pathLst>
            </a:custGeom>
            <a:solidFill>
              <a:srgbClr val="A1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" name="Google Shape;149;p5"/>
          <p:cNvSpPr txBox="1">
            <a:spLocks noGrp="1"/>
          </p:cNvSpPr>
          <p:nvPr>
            <p:ph type="ctrTitle"/>
          </p:nvPr>
        </p:nvSpPr>
        <p:spPr>
          <a:xfrm flipH="1">
            <a:off x="7171532" y="2626300"/>
            <a:ext cx="23676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subTitle" idx="1"/>
          </p:nvPr>
        </p:nvSpPr>
        <p:spPr>
          <a:xfrm flipH="1">
            <a:off x="6455872" y="3568217"/>
            <a:ext cx="3798800" cy="15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ctrTitle" idx="2"/>
          </p:nvPr>
        </p:nvSpPr>
        <p:spPr>
          <a:xfrm flipH="1">
            <a:off x="2604005" y="2626292"/>
            <a:ext cx="2423600" cy="6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 b="0"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subTitle" idx="3"/>
          </p:nvPr>
        </p:nvSpPr>
        <p:spPr>
          <a:xfrm flipH="1">
            <a:off x="1916405" y="3568235"/>
            <a:ext cx="3798800" cy="15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 idx="4"/>
          </p:nvPr>
        </p:nvSpPr>
        <p:spPr>
          <a:xfrm>
            <a:off x="1193800" y="659215"/>
            <a:ext cx="9804400" cy="8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 b="0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700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pt-BR" noProof="1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58BA592B-0EA4-40D4-A1E4-71971A215A20}" type="datetime1">
              <a:rPr lang="pt-BR" noProof="1" smtClean="0"/>
              <a:t>30/08/2020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109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AEA189-6A12-46BC-8D40-4AE493F46DA7}" type="datetime1">
              <a:rPr lang="pt-BR" noProof="1" smtClean="0"/>
              <a:t>30/08/2020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691655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9CDA04-3929-4D47-933D-1E3D28969575}" type="datetime1">
              <a:rPr lang="pt-BR" noProof="1" smtClean="0"/>
              <a:t>30/08/2020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002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7F04DB-A7C8-4A03-A390-FF466E07A079}" type="datetime1">
              <a:rPr lang="pt-BR" noProof="1" smtClean="0"/>
              <a:t>30/08/2020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065195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 noProof="1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B593EC-2F08-44C6-ABE6-DDD998346E60}" type="datetime1">
              <a:rPr lang="pt-BR" noProof="1" smtClean="0"/>
              <a:t>30/08/2020</a:t>
            </a:fld>
            <a:endParaRPr lang="pt-BR" noProof="1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61825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15074A-4553-444C-A755-9DB1D2D3FA3B}" type="datetime1">
              <a:rPr lang="pt-BR" noProof="0" smtClean="0"/>
              <a:t>30/08/2020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5D5DED-087C-4044-A01E-71A37BA13494}" type="datetime1">
              <a:rPr lang="pt-BR" noProof="1" smtClean="0"/>
              <a:t>30/08/2020</a:t>
            </a:fld>
            <a:endParaRPr lang="pt-BR" noProof="1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3015228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8423E9-1DB6-4230-88B5-F7BE0B79B8DA}" type="datetime1">
              <a:rPr lang="pt-BR" noProof="1" smtClean="0"/>
              <a:t>30/08/2020</a:t>
            </a:fld>
            <a:endParaRPr lang="pt-BR" noProof="1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2418608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pt-BR" noProof="1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E18BF6-C54B-4774-B74E-64B13634CEBD}" type="datetime1">
              <a:rPr lang="pt-BR" noProof="1" smtClean="0"/>
              <a:t>30/08/2020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3287207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1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1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66459E-9F7E-4AD8-ABE1-A057363D4744}" type="datetime1">
              <a:rPr lang="pt-BR" noProof="1" smtClean="0"/>
              <a:t>30/08/2020</a:t>
            </a:fld>
            <a:endParaRPr lang="pt-BR" noProof="1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pt-BR" noProof="1" dirty="0" smtClean="0"/>
              <a:t>‹nº›</a:t>
            </a:fld>
            <a:endParaRPr lang="pt-BR" noProof="1"/>
          </a:p>
        </p:txBody>
      </p:sp>
      <p:cxnSp>
        <p:nvCxnSpPr>
          <p:cNvPr id="8" name="Conector Reto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049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D014EE-1076-4685-AE78-7B1C143CD568}" type="datetime1">
              <a:rPr lang="pt-BR" noProof="1" smtClean="0"/>
              <a:t>30/08/2020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</p:spTree>
    <p:extLst>
      <p:ext uri="{BB962C8B-B14F-4D97-AF65-F5344CB8AC3E}">
        <p14:creationId xmlns:p14="http://schemas.microsoft.com/office/powerpoint/2010/main" val="1811042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38825-B43B-4B14-B624-1C85BDF721B5}" type="datetime1">
              <a:rPr lang="pt-BR" noProof="1" smtClean="0"/>
              <a:t>30/08/2020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1" dirty="0" smtClean="0"/>
              <a:t>‹nº›</a:t>
            </a:fld>
            <a:endParaRPr lang="pt-BR" noProof="1"/>
          </a:p>
        </p:txBody>
      </p:sp>
      <p:cxnSp>
        <p:nvCxnSpPr>
          <p:cNvPr id="7" name="Conector reto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64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03504" y="767419"/>
            <a:ext cx="10780776" cy="3355848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67512" y="4204209"/>
            <a:ext cx="9226296" cy="1645920"/>
          </a:xfrm>
        </p:spPr>
        <p:txBody>
          <a:bodyPr rtlCol="0"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AF8CC0-92FA-4819-A5FB-D91F84D7B047}" type="datetime1">
              <a:rPr lang="pt-BR" noProof="0" smtClean="0"/>
              <a:t>30/08/2020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76656" y="1998134"/>
            <a:ext cx="4663440" cy="376732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011330" y="1998134"/>
            <a:ext cx="4663440" cy="376732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E575BA-BADC-4A47-8852-F2BEF7A3F933}" type="datetime1">
              <a:rPr lang="pt-BR" noProof="0" smtClean="0"/>
              <a:t>30/08/2020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676656" y="2040467"/>
            <a:ext cx="4663440" cy="723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676656" y="2753084"/>
            <a:ext cx="466344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007608" y="2038435"/>
            <a:ext cx="4663440" cy="722376"/>
          </a:xfrm>
        </p:spPr>
        <p:txBody>
          <a:bodyPr rtlCol="0"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6007608" y="2750990"/>
            <a:ext cx="466344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164E4D-A62B-4022-ADFF-A05B43F18D3F}" type="datetime1">
              <a:rPr lang="pt-BR" noProof="0" smtClean="0"/>
              <a:t>30/08/2020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9FBA1D-185C-4EB0-8E37-0B3E8FF4F540}" type="datetime1">
              <a:rPr lang="pt-BR" noProof="0" smtClean="0"/>
              <a:t>30/08/2020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13F03E-8212-4DE5-B855-B405CD4CD317}" type="datetime1">
              <a:rPr lang="pt-BR" noProof="0" smtClean="0"/>
              <a:t>30/08/2020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pt-BR" noProof="0" smtClean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ítulo 8"/>
          <p:cNvSpPr>
            <a:spLocks noGrp="1"/>
          </p:cNvSpPr>
          <p:nvPr>
            <p:ph type="title" hasCustomPrompt="1"/>
          </p:nvPr>
        </p:nvSpPr>
        <p:spPr>
          <a:xfrm>
            <a:off x="8261404" y="542282"/>
            <a:ext cx="3383280" cy="1920240"/>
          </a:xfrm>
        </p:spPr>
        <p:txBody>
          <a:bodyPr rtlCol="0"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762000" y="762000"/>
            <a:ext cx="6096000" cy="457200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275982" y="2511813"/>
            <a:ext cx="3398520" cy="3126987"/>
          </a:xfrm>
        </p:spPr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B8D8C0-95B7-4740-927D-4D4B818A40E8}" type="datetime1">
              <a:rPr lang="pt-BR" noProof="0" smtClean="0"/>
              <a:t>30/08/2020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49224" y="5418667"/>
            <a:ext cx="10780776" cy="613283"/>
          </a:xfrm>
        </p:spPr>
        <p:txBody>
          <a:bodyPr rtlCol="0"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imagem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76656" y="5909735"/>
            <a:ext cx="9229344" cy="5334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rtl="0"/>
            <a:fld id="{1371326A-C5B5-4371-8833-845A633A037B}" type="datetime1">
              <a:rPr lang="pt-BR" noProof="0" smtClean="0"/>
              <a:t>30/08/2020</a:t>
            </a:fld>
            <a:endParaRPr lang="pt-BR" noProof="0"/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14" name="Espaço Reservado para o Número do Slide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rtl="0"/>
            <a:fld id="{10886495-C4C6-437A-9928-2B7CC6BA9F79}" type="datetime1">
              <a:rPr lang="pt-BR" noProof="0" smtClean="0"/>
              <a:t>30/08/2020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64" r:id="rId12"/>
    <p:sldLayoutId id="2147483865" r:id="rId13"/>
    <p:sldLayoutId id="2147483866" r:id="rId14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1"/>
              <a:t>Clique para editar o estilo de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pt-BR" noProof="1"/>
              <a:t>Clique para editar o texto Mestre</a:t>
            </a:r>
          </a:p>
          <a:p>
            <a:pPr lvl="1" rtl="0"/>
            <a:r>
              <a:rPr lang="pt-BR" noProof="1"/>
              <a:t>Segundo nível</a:t>
            </a:r>
          </a:p>
          <a:p>
            <a:pPr lvl="2" rtl="0"/>
            <a:r>
              <a:rPr lang="pt-BR" noProof="1"/>
              <a:t>Terceiro nível</a:t>
            </a:r>
          </a:p>
          <a:p>
            <a:pPr lvl="3" rtl="0"/>
            <a:r>
              <a:rPr lang="pt-BR" noProof="1"/>
              <a:t>Quarto nível</a:t>
            </a:r>
          </a:p>
          <a:p>
            <a:pPr lvl="4" rtl="0"/>
            <a:r>
              <a:rPr lang="pt-BR" noProof="1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8071EC9B-CAF5-4D8C-962A-CE3A64DB1FC2}" type="datetime1">
              <a:rPr lang="pt-BR" noProof="1" smtClean="0"/>
              <a:t>30/08/2020</a:t>
            </a:fld>
            <a:endParaRPr lang="pt-BR" noProof="1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pt-BR" noProof="1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pt-BR" noProof="1" dirty="0" smtClean="0"/>
              <a:pPr rtl="0"/>
              <a:t>‹nº›</a:t>
            </a:fld>
            <a:endParaRPr lang="pt-BR" noProof="1"/>
          </a:p>
        </p:txBody>
      </p:sp>
      <p:cxnSp>
        <p:nvCxnSpPr>
          <p:cNvPr id="7" name="Conector reto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17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5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62.jpeg"/><Relationship Id="rId5" Type="http://schemas.openxmlformats.org/officeDocument/2006/relationships/image" Target="../media/image57.jpeg"/><Relationship Id="rId10" Type="http://schemas.openxmlformats.org/officeDocument/2006/relationships/image" Target="../media/image61.jpeg"/><Relationship Id="rId4" Type="http://schemas.openxmlformats.org/officeDocument/2006/relationships/image" Target="../media/image56.gif"/><Relationship Id="rId9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rtlCol="0" anchor="b">
            <a:normAutofit/>
          </a:bodyPr>
          <a:lstStyle/>
          <a:p>
            <a:pPr algn="l"/>
            <a:r>
              <a:rPr lang="pt-BR" noProof="1">
                <a:solidFill>
                  <a:srgbClr val="FFFFFF"/>
                </a:solidFill>
              </a:rPr>
              <a:t>pilhas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rtlCol="0" anchor="t">
            <a:normAutofit/>
          </a:bodyPr>
          <a:lstStyle/>
          <a:p>
            <a:pPr rtl="0"/>
            <a:r>
              <a:rPr lang="pt-BR" noProof="1">
                <a:solidFill>
                  <a:srgbClr val="FFFFFF"/>
                </a:solidFill>
              </a:rPr>
              <a:t>Prof. Iury Cândido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7"/>
          <p:cNvSpPr txBox="1">
            <a:spLocks noGrp="1"/>
          </p:cNvSpPr>
          <p:nvPr>
            <p:ph type="title" idx="4294967295"/>
          </p:nvPr>
        </p:nvSpPr>
        <p:spPr>
          <a:xfrm>
            <a:off x="0" y="1287463"/>
            <a:ext cx="9839325" cy="10096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lnSpc>
                <a:spcPct val="130000"/>
              </a:lnSpc>
              <a:defRPr/>
            </a:pPr>
            <a:br>
              <a:rPr lang="pt-BR" sz="4267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39B632AF-6FA0-4906-8AD5-3C92BB7E393E}"/>
              </a:ext>
            </a:extLst>
          </p:cNvPr>
          <p:cNvSpPr txBox="1"/>
          <p:nvPr/>
        </p:nvSpPr>
        <p:spPr>
          <a:xfrm>
            <a:off x="2999525" y="1640596"/>
            <a:ext cx="878276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 +  2  </a:t>
            </a:r>
            <a:r>
              <a:rPr lang="pt-BR" altLang="pt-BR" sz="266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</a:t>
            </a:r>
            <a:r>
              <a:rPr lang="pt-BR" altLang="pt-BR" sz="2667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t-BR" altLang="pt-B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H2   +  FeC</a:t>
            </a:r>
            <a:r>
              <a:rPr lang="pt-BR" altLang="pt-BR" sz="2667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t-BR" altLang="pt-B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Line 69">
            <a:extLst>
              <a:ext uri="{FF2B5EF4-FFF2-40B4-BE49-F238E27FC236}">
                <a16:creationId xmlns:a16="http://schemas.microsoft.com/office/drawing/2014/main" id="{515070D7-A1DF-4A64-A19E-F063B74750F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7990" y="2174076"/>
            <a:ext cx="18071" cy="622352"/>
          </a:xfrm>
          <a:prstGeom prst="line">
            <a:avLst/>
          </a:prstGeom>
          <a:noFill/>
          <a:ln w="76200" cmpd="tri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240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6038CC6-388F-4F78-8501-76A44A57ABD7}"/>
              </a:ext>
            </a:extLst>
          </p:cNvPr>
          <p:cNvSpPr txBox="1"/>
          <p:nvPr/>
        </p:nvSpPr>
        <p:spPr>
          <a:xfrm>
            <a:off x="2793061" y="1330563"/>
            <a:ext cx="878276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sz="21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              +1                   0               +2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3A3B999-23AF-4C17-B098-C2B8321BDBC1}"/>
              </a:ext>
            </a:extLst>
          </p:cNvPr>
          <p:cNvSpPr/>
          <p:nvPr/>
        </p:nvSpPr>
        <p:spPr>
          <a:xfrm>
            <a:off x="2387659" y="3592234"/>
            <a:ext cx="7900709" cy="1010429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867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espécie química que provoca a redução chama-se</a:t>
            </a:r>
          </a:p>
          <a:p>
            <a:pPr algn="ctr">
              <a:defRPr/>
            </a:pPr>
            <a:r>
              <a:rPr lang="pt-BR" sz="1867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AGENTE REDUTOR</a:t>
            </a:r>
          </a:p>
        </p:txBody>
      </p:sp>
      <p:sp>
        <p:nvSpPr>
          <p:cNvPr id="16" name="Line 46">
            <a:extLst>
              <a:ext uri="{FF2B5EF4-FFF2-40B4-BE49-F238E27FC236}">
                <a16:creationId xmlns:a16="http://schemas.microsoft.com/office/drawing/2014/main" id="{B83E9C69-5BDB-48D4-BACF-43C08B9738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99287" y="2125113"/>
            <a:ext cx="18071" cy="671316"/>
          </a:xfrm>
          <a:prstGeom prst="line">
            <a:avLst/>
          </a:prstGeom>
          <a:noFill/>
          <a:ln w="76200" cmpd="tri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240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486C6D5-A9AA-4B1C-827D-1F5493E69124}"/>
              </a:ext>
            </a:extLst>
          </p:cNvPr>
          <p:cNvSpPr txBox="1"/>
          <p:nvPr/>
        </p:nvSpPr>
        <p:spPr>
          <a:xfrm>
            <a:off x="2217538" y="2927591"/>
            <a:ext cx="878276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BR" altLang="pt-BR" sz="2133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REDUTOR</a:t>
            </a:r>
            <a:r>
              <a:rPr lang="pt-BR" altLang="pt-BR" sz="21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altLang="pt-BR" sz="2133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OXIDANTE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EC486C7-03DD-4BB3-AA6A-12A8BDCCEC22}"/>
              </a:ext>
            </a:extLst>
          </p:cNvPr>
          <p:cNvSpPr/>
          <p:nvPr/>
        </p:nvSpPr>
        <p:spPr>
          <a:xfrm>
            <a:off x="2387659" y="4929572"/>
            <a:ext cx="7900709" cy="1010429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pt-BR" sz="1867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espécie química que provoca a oxidação chama-se</a:t>
            </a:r>
          </a:p>
          <a:p>
            <a:pPr algn="ctr">
              <a:defRPr/>
            </a:pPr>
            <a:r>
              <a:rPr lang="pt-BR" sz="1867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AGENTE OXIDANTE</a:t>
            </a:r>
          </a:p>
        </p:txBody>
      </p:sp>
    </p:spTree>
    <p:extLst>
      <p:ext uri="{BB962C8B-B14F-4D97-AF65-F5344CB8AC3E}">
        <p14:creationId xmlns:p14="http://schemas.microsoft.com/office/powerpoint/2010/main" val="188137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7"/>
          <p:cNvSpPr txBox="1">
            <a:spLocks noGrp="1"/>
          </p:cNvSpPr>
          <p:nvPr>
            <p:ph type="title" idx="4294967295"/>
          </p:nvPr>
        </p:nvSpPr>
        <p:spPr>
          <a:xfrm>
            <a:off x="0" y="1287463"/>
            <a:ext cx="9839325" cy="10096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lnSpc>
                <a:spcPct val="130000"/>
              </a:lnSpc>
              <a:defRPr/>
            </a:pPr>
            <a:br>
              <a:rPr lang="pt-BR" sz="4267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7EA19A5-7445-4156-AF86-1629AD1558C2}"/>
              </a:ext>
            </a:extLst>
          </p:cNvPr>
          <p:cNvSpPr txBox="1"/>
          <p:nvPr/>
        </p:nvSpPr>
        <p:spPr>
          <a:xfrm>
            <a:off x="1687033" y="2336248"/>
            <a:ext cx="6748129" cy="1899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pt-BR" alt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) O íon Cu ²+ é o oxidante porque ele é oxidado.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b) O íon Cu ²+ é o redutor porque ele é reduzido.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c)  O </a:t>
            </a:r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é redutor porque ele é oxidado.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d) O </a:t>
            </a:r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é o oxidante porque ele é oxidado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e) O </a:t>
            </a:r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 é  o  oxidante e  o íon Cu ²+ é o redutor.</a:t>
            </a:r>
            <a:endParaRPr lang="pt-BR" sz="16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2B6ABD4-B229-4CA5-99FB-0CBA2D0EA564}"/>
              </a:ext>
            </a:extLst>
          </p:cNvPr>
          <p:cNvSpPr txBox="1"/>
          <p:nvPr/>
        </p:nvSpPr>
        <p:spPr>
          <a:xfrm>
            <a:off x="1687033" y="1065278"/>
            <a:ext cx="8931348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01) Na equação representativa de uma reação de oxirredução</a:t>
            </a:r>
            <a:r>
              <a:rPr lang="pt-BR" alt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FF64ECD-67C1-401D-B569-8DDC1C30632E}"/>
              </a:ext>
            </a:extLst>
          </p:cNvPr>
          <p:cNvSpPr txBox="1"/>
          <p:nvPr/>
        </p:nvSpPr>
        <p:spPr>
          <a:xfrm>
            <a:off x="3104705" y="1714342"/>
            <a:ext cx="6096000" cy="658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s-ES_tradnl" alt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Ni +  Cu ²</a:t>
            </a:r>
            <a:r>
              <a:rPr lang="es-ES_tradnl" altLang="pt-BR" sz="28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s-ES_tradnl" alt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8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s-ES_tradnl" altLang="pt-BR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_tradnl" altLang="pt-BR" sz="28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Ni ²</a:t>
            </a:r>
            <a:r>
              <a:rPr lang="es-ES_tradnl" altLang="pt-BR" sz="2800" b="1" i="1" baseline="30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+</a:t>
            </a:r>
            <a:r>
              <a:rPr lang="es-ES_tradnl" altLang="pt-BR" sz="28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+   Cu</a:t>
            </a:r>
          </a:p>
        </p:txBody>
      </p:sp>
    </p:spTree>
    <p:extLst>
      <p:ext uri="{BB962C8B-B14F-4D97-AF65-F5344CB8AC3E}">
        <p14:creationId xmlns:p14="http://schemas.microsoft.com/office/powerpoint/2010/main" val="815791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5">
            <a:extLst>
              <a:ext uri="{FF2B5EF4-FFF2-40B4-BE49-F238E27FC236}">
                <a16:creationId xmlns:a16="http://schemas.microsoft.com/office/drawing/2014/main" id="{7D2320B6-432F-4936-835B-C3D4569F8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6074" y="1061510"/>
            <a:ext cx="8929687" cy="1019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02) Tratando-se  o  fósforo  branco  (P4)  com  solução aquosa de ácido nítrico (HNO3) obtêm-se ácido fosfórico e monóxido de nitrogênio,  segundo a  equação  química  equilibrada.</a:t>
            </a:r>
          </a:p>
        </p:txBody>
      </p:sp>
      <p:sp>
        <p:nvSpPr>
          <p:cNvPr id="5123" name="Text Box 16">
            <a:extLst>
              <a:ext uri="{FF2B5EF4-FFF2-40B4-BE49-F238E27FC236}">
                <a16:creationId xmlns:a16="http://schemas.microsoft.com/office/drawing/2014/main" id="{5FD15310-9AD4-41C6-AE3D-DF0F1C229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082" y="2878487"/>
            <a:ext cx="965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P</a:t>
            </a:r>
            <a:r>
              <a:rPr lang="pt-BR" alt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24" name="Text Box 17">
            <a:extLst>
              <a:ext uri="{FF2B5EF4-FFF2-40B4-BE49-F238E27FC236}">
                <a16:creationId xmlns:a16="http://schemas.microsoft.com/office/drawing/2014/main" id="{7E0E481B-DAF2-46D2-8F79-8A89D6A6E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980" y="2878485"/>
            <a:ext cx="1431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+ 8 H</a:t>
            </a:r>
            <a:r>
              <a:rPr lang="pt-BR" altLang="pt-BR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pt-B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5125" name="Text Box 19">
            <a:extLst>
              <a:ext uri="{FF2B5EF4-FFF2-40B4-BE49-F238E27FC236}">
                <a16:creationId xmlns:a16="http://schemas.microsoft.com/office/drawing/2014/main" id="{D9162B9A-B3B8-4ADD-B64E-E6E4F587F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264" y="2908572"/>
            <a:ext cx="16610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H</a:t>
            </a:r>
            <a:r>
              <a:rPr lang="pt-BR" altLang="pt-BR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altLang="pt-B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lang="pt-BR" altLang="pt-BR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26" name="Text Box 24">
            <a:extLst>
              <a:ext uri="{FF2B5EF4-FFF2-40B4-BE49-F238E27FC236}">
                <a16:creationId xmlns:a16="http://schemas.microsoft.com/office/drawing/2014/main" id="{A21E0D40-5B7C-4D1C-9004-0E7DB1D85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788" y="2878485"/>
            <a:ext cx="1991251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+ 20  HNO</a:t>
            </a:r>
            <a:r>
              <a:rPr lang="pt-BR" altLang="pt-BR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127" name="Line 26">
            <a:extLst>
              <a:ext uri="{FF2B5EF4-FFF2-40B4-BE49-F238E27FC236}">
                <a16:creationId xmlns:a16="http://schemas.microsoft.com/office/drawing/2014/main" id="{0F910993-56E6-46FD-9815-2047F22BEF4E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8680" y="3155484"/>
            <a:ext cx="792163" cy="0"/>
          </a:xfrm>
          <a:prstGeom prst="line">
            <a:avLst/>
          </a:prstGeom>
          <a:noFill/>
          <a:ln w="76200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/>
          </a:p>
        </p:txBody>
      </p:sp>
      <p:sp>
        <p:nvSpPr>
          <p:cNvPr id="5128" name="Text Box 27">
            <a:extLst>
              <a:ext uri="{FF2B5EF4-FFF2-40B4-BE49-F238E27FC236}">
                <a16:creationId xmlns:a16="http://schemas.microsoft.com/office/drawing/2014/main" id="{1C23112F-D9AE-4A4C-AFEF-7DD710FA3D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9871" y="2879676"/>
            <a:ext cx="15327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+ 20 NO</a:t>
            </a:r>
          </a:p>
        </p:txBody>
      </p:sp>
      <p:sp>
        <p:nvSpPr>
          <p:cNvPr id="5129" name="Rectangle 30">
            <a:extLst>
              <a:ext uri="{FF2B5EF4-FFF2-40B4-BE49-F238E27FC236}">
                <a16:creationId xmlns:a16="http://schemas.microsoft.com/office/drawing/2014/main" id="{4ED7BBDB-AA47-49BF-A03C-106067816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907" y="4146444"/>
            <a:ext cx="8358187" cy="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Os agentes oxidante e redutor dessa reação são, respectivamente:</a:t>
            </a:r>
          </a:p>
        </p:txBody>
      </p:sp>
      <p:sp>
        <p:nvSpPr>
          <p:cNvPr id="30" name="Rectangle 94">
            <a:extLst>
              <a:ext uri="{FF2B5EF4-FFF2-40B4-BE49-F238E27FC236}">
                <a16:creationId xmlns:a16="http://schemas.microsoft.com/office/drawing/2014/main" id="{C87B7269-897C-4368-BA6B-5CC3B6674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783" y="4524924"/>
            <a:ext cx="1771639" cy="165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a)  P4 e HNO3.</a:t>
            </a:r>
          </a:p>
          <a:p>
            <a:pPr algn="just" eaLnBrk="1" hangingPunct="1">
              <a:lnSpc>
                <a:spcPct val="13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b)  P4 e H2O.</a:t>
            </a:r>
          </a:p>
          <a:p>
            <a:pPr algn="just" eaLnBrk="1" hangingPunct="1">
              <a:lnSpc>
                <a:spcPct val="13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c)  HNO3 e P4.</a:t>
            </a:r>
          </a:p>
          <a:p>
            <a:pPr algn="just" eaLnBrk="1" hangingPunct="1">
              <a:lnSpc>
                <a:spcPct val="13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d)  H2O e HNO3.</a:t>
            </a:r>
          </a:p>
          <a:p>
            <a:pPr algn="just" eaLnBrk="1" hangingPunct="1">
              <a:lnSpc>
                <a:spcPct val="13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e)  H2O e P4.</a:t>
            </a:r>
          </a:p>
        </p:txBody>
      </p:sp>
      <p:sp>
        <p:nvSpPr>
          <p:cNvPr id="5131" name="Text Box 75">
            <a:extLst>
              <a:ext uri="{FF2B5EF4-FFF2-40B4-BE49-F238E27FC236}">
                <a16:creationId xmlns:a16="http://schemas.microsoft.com/office/drawing/2014/main" id="{5B4AFFA2-F139-49BF-B167-9DC40EAD5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1857376"/>
            <a:ext cx="476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</a:p>
        </p:txBody>
      </p:sp>
      <p:sp>
        <p:nvSpPr>
          <p:cNvPr id="39" name="Text Box 77">
            <a:extLst>
              <a:ext uri="{FF2B5EF4-FFF2-40B4-BE49-F238E27FC236}">
                <a16:creationId xmlns:a16="http://schemas.microsoft.com/office/drawing/2014/main" id="{9D1B1676-6216-4787-93F6-A36576BF9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6688" y="1857376"/>
            <a:ext cx="476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</a:t>
            </a:r>
          </a:p>
        </p:txBody>
      </p: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F2CAEE32-FAB3-4B30-A078-EDA721D0C071}"/>
              </a:ext>
            </a:extLst>
          </p:cNvPr>
          <p:cNvCxnSpPr/>
          <p:nvPr/>
        </p:nvCxnSpPr>
        <p:spPr>
          <a:xfrm rot="5400000">
            <a:off x="4068526" y="3649921"/>
            <a:ext cx="571500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reto 57">
            <a:extLst>
              <a:ext uri="{FF2B5EF4-FFF2-40B4-BE49-F238E27FC236}">
                <a16:creationId xmlns:a16="http://schemas.microsoft.com/office/drawing/2014/main" id="{32048C4D-2EB5-4F4A-850C-2CF39CC04304}"/>
              </a:ext>
            </a:extLst>
          </p:cNvPr>
          <p:cNvCxnSpPr/>
          <p:nvPr/>
        </p:nvCxnSpPr>
        <p:spPr>
          <a:xfrm rot="10800000">
            <a:off x="4345783" y="3912703"/>
            <a:ext cx="5572125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010909CB-0B19-463C-86ED-C230B1CCC660}"/>
              </a:ext>
            </a:extLst>
          </p:cNvPr>
          <p:cNvCxnSpPr/>
          <p:nvPr/>
        </p:nvCxnSpPr>
        <p:spPr>
          <a:xfrm rot="5400000" flipH="1" flipV="1">
            <a:off x="9667085" y="3674552"/>
            <a:ext cx="5000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57994045-DBAA-4F05-BDA1-C2D12ACC7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7339" y="3556046"/>
            <a:ext cx="26500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REDUÇÃO  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t-BR" altLang="pt-BR" sz="16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altLang="pt-BR" sz="1600" b="1" i="1" dirty="0"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OXIDANTE</a:t>
            </a:r>
            <a:endParaRPr lang="pt-BR" altLang="pt-BR" sz="1600" b="1" i="1" dirty="0">
              <a:solidFill>
                <a:srgbClr val="FF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 Box 76">
            <a:extLst>
              <a:ext uri="{FF2B5EF4-FFF2-40B4-BE49-F238E27FC236}">
                <a16:creationId xmlns:a16="http://schemas.microsoft.com/office/drawing/2014/main" id="{9CFBF326-95BF-46E9-A89B-8671A8A26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1937" y="1885951"/>
            <a:ext cx="476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0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</a:t>
            </a:r>
          </a:p>
        </p:txBody>
      </p:sp>
      <p:sp>
        <p:nvSpPr>
          <p:cNvPr id="65" name="Text Box 78">
            <a:extLst>
              <a:ext uri="{FF2B5EF4-FFF2-40B4-BE49-F238E27FC236}">
                <a16:creationId xmlns:a16="http://schemas.microsoft.com/office/drawing/2014/main" id="{C262B75C-E15C-4F05-8896-7DCBDD01D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614" y="1885951"/>
            <a:ext cx="3273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AFAD1595-9362-4135-8408-479C2F0A2127}"/>
              </a:ext>
            </a:extLst>
          </p:cNvPr>
          <p:cNvCxnSpPr/>
          <p:nvPr/>
        </p:nvCxnSpPr>
        <p:spPr>
          <a:xfrm rot="10800000">
            <a:off x="2897075" y="2069689"/>
            <a:ext cx="5500688" cy="15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ector de seta reta 67">
            <a:extLst>
              <a:ext uri="{FF2B5EF4-FFF2-40B4-BE49-F238E27FC236}">
                <a16:creationId xmlns:a16="http://schemas.microsoft.com/office/drawing/2014/main" id="{E16C5166-6869-4913-B807-2574C49C8BC0}"/>
              </a:ext>
            </a:extLst>
          </p:cNvPr>
          <p:cNvCxnSpPr/>
          <p:nvPr/>
        </p:nvCxnSpPr>
        <p:spPr>
          <a:xfrm rot="5400000">
            <a:off x="8146938" y="2328503"/>
            <a:ext cx="5000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ctor reto 83">
            <a:extLst>
              <a:ext uri="{FF2B5EF4-FFF2-40B4-BE49-F238E27FC236}">
                <a16:creationId xmlns:a16="http://schemas.microsoft.com/office/drawing/2014/main" id="{3D08F074-88B6-49FB-9C2C-9C76E217BB0C}"/>
              </a:ext>
            </a:extLst>
          </p:cNvPr>
          <p:cNvCxnSpPr/>
          <p:nvPr/>
        </p:nvCxnSpPr>
        <p:spPr>
          <a:xfrm rot="5400000">
            <a:off x="2689509" y="2293984"/>
            <a:ext cx="428625" cy="1587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Retângulo de cantos arredondados 84">
            <a:extLst>
              <a:ext uri="{FF2B5EF4-FFF2-40B4-BE49-F238E27FC236}">
                <a16:creationId xmlns:a16="http://schemas.microsoft.com/office/drawing/2014/main" id="{67E354F9-DC19-446C-8A78-BC5CEEA3621B}"/>
              </a:ext>
            </a:extLst>
          </p:cNvPr>
          <p:cNvSpPr/>
          <p:nvPr/>
        </p:nvSpPr>
        <p:spPr>
          <a:xfrm>
            <a:off x="4095751" y="2905454"/>
            <a:ext cx="1071563" cy="500063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/>
          </a:p>
        </p:txBody>
      </p:sp>
      <p:sp>
        <p:nvSpPr>
          <p:cNvPr id="86" name="Retângulo de cantos arredondados 85">
            <a:extLst>
              <a:ext uri="{FF2B5EF4-FFF2-40B4-BE49-F238E27FC236}">
                <a16:creationId xmlns:a16="http://schemas.microsoft.com/office/drawing/2014/main" id="{7C76A579-E99F-4AF5-9CD1-4AFB966628D5}"/>
              </a:ext>
            </a:extLst>
          </p:cNvPr>
          <p:cNvSpPr/>
          <p:nvPr/>
        </p:nvSpPr>
        <p:spPr>
          <a:xfrm>
            <a:off x="2591287" y="2905454"/>
            <a:ext cx="571500" cy="500063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400"/>
          </a:p>
        </p:txBody>
      </p: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A77E418D-F1DA-4565-A6B6-C16686C70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6207" y="2200871"/>
            <a:ext cx="26704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OXIDAÇÃO  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t-BR" altLang="pt-BR" sz="1600" b="1" i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pt-BR" altLang="pt-BR" sz="1600" b="1" i="1" dirty="0">
                <a:solidFill>
                  <a:srgbClr val="FF99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REDUTOR</a:t>
            </a:r>
            <a:endParaRPr lang="pt-BR" altLang="pt-BR" sz="1600" b="1" i="1" dirty="0">
              <a:solidFill>
                <a:srgbClr val="FF99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autoRev="1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autoRev="1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autoRev="1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3" grpId="0"/>
      <p:bldP spid="64" grpId="0"/>
      <p:bldP spid="65" grpId="0"/>
      <p:bldP spid="85" grpId="0" animBg="1"/>
      <p:bldP spid="86" grpId="0" animBg="1"/>
      <p:bldP spid="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D294DE9-9853-41BE-9BDD-D6AE183DA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1072246"/>
            <a:ext cx="9036051" cy="1019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03) (UVA – CE)  Na  obtenção  do  ferro  metálico  a  partir  da  hematita,</a:t>
            </a:r>
          </a:p>
          <a:p>
            <a:pPr algn="just" eaLnBrk="1" hangingPunct="1">
              <a:lnSpc>
                <a:spcPct val="13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uma das reações que ocorre nos altos fornos é:</a:t>
            </a:r>
          </a:p>
          <a:p>
            <a:pPr algn="just" eaLnBrk="1" hangingPunct="1">
              <a:lnSpc>
                <a:spcPct val="130000"/>
              </a:lnSpc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pt-BR" altLang="pt-B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“Fe</a:t>
            </a:r>
            <a:r>
              <a:rPr lang="pt-BR" altLang="pt-BR" sz="1600" b="1" baseline="-25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pt-B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pt-BR" sz="1600" b="1" baseline="-25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altLang="pt-B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 CO </a:t>
            </a:r>
            <a:r>
              <a:rPr lang="pt-BR" altLang="pt-B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t-BR" altLang="pt-B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Fe + 3 CO</a:t>
            </a:r>
            <a:r>
              <a:rPr lang="pt-BR" altLang="pt-BR" sz="1600" b="1" baseline="-25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pt-BR" altLang="pt-B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”.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F5D7288-4E9D-4542-8DAE-9DA275ECA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943" y="1918659"/>
            <a:ext cx="8286751" cy="69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Pela equação, pode-se afirmar que o agente redutor e o número de  oxidação do metal reagente são, respectivamente: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88576650-29D8-46BF-96B9-BD7C49103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525" y="3579938"/>
            <a:ext cx="1630575" cy="189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pt-BR" altLang="pt-BR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) CO2 e zero.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b) CO e + 3.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c) Fe2O3 e + 3.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d) Fe e – 2.</a:t>
            </a:r>
          </a:p>
          <a:p>
            <a:pPr algn="just" eaLnBrk="1" hangingPunct="1">
              <a:lnSpc>
                <a:spcPct val="15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e) Fe e zero.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687DA0A8-1CC0-46E6-9528-DEB9D8A59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5831" y="2908045"/>
            <a:ext cx="63914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pt-BR" altLang="pt-BR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pt-BR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pt-BR" altLang="pt-BR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altLang="pt-BR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+  3  CO   </a:t>
            </a:r>
            <a:r>
              <a:rPr lang="pt-BR" altLang="pt-BR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t-BR" altLang="pt-BR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Fe +  3 CO</a:t>
            </a:r>
            <a:r>
              <a:rPr lang="pt-BR" altLang="pt-BR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</a:p>
        </p:txBody>
      </p:sp>
      <p:sp>
        <p:nvSpPr>
          <p:cNvPr id="24" name="Text Box 6">
            <a:extLst>
              <a:ext uri="{FF2B5EF4-FFF2-40B4-BE49-F238E27FC236}">
                <a16:creationId xmlns:a16="http://schemas.microsoft.com/office/drawing/2014/main" id="{88D61DFF-F94D-4498-B416-4EC033CC0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708" y="2606676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5FD6A717-AA05-49FF-8BA9-C37DFF2BF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8839" y="2606676"/>
            <a:ext cx="3882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</a:t>
            </a: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8626D6BC-7475-4D1E-BBFD-DB1200289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169" y="2606676"/>
            <a:ext cx="4379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D96BFF54-2074-4F87-9EE3-AE8521056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143" y="2606676"/>
            <a:ext cx="4379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</a:t>
            </a:r>
          </a:p>
        </p:txBody>
      </p:sp>
      <p:sp>
        <p:nvSpPr>
          <p:cNvPr id="28" name="Text Box 10">
            <a:extLst>
              <a:ext uri="{FF2B5EF4-FFF2-40B4-BE49-F238E27FC236}">
                <a16:creationId xmlns:a16="http://schemas.microsoft.com/office/drawing/2014/main" id="{0E2079DB-E21E-4878-A275-AA8670B4B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971" y="2606676"/>
            <a:ext cx="4331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D32F265D-05F8-44D6-8C53-2CB27AC30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8584" y="2606676"/>
            <a:ext cx="4331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</a:t>
            </a:r>
          </a:p>
        </p:txBody>
      </p:sp>
      <p:sp>
        <p:nvSpPr>
          <p:cNvPr id="30" name="Text Box 12">
            <a:extLst>
              <a:ext uri="{FF2B5EF4-FFF2-40B4-BE49-F238E27FC236}">
                <a16:creationId xmlns:a16="http://schemas.microsoft.com/office/drawing/2014/main" id="{E308B501-2876-4476-8EE8-80F7150C1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3271" y="2606676"/>
            <a:ext cx="43313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</a:t>
            </a:r>
          </a:p>
        </p:txBody>
      </p:sp>
      <p:sp>
        <p:nvSpPr>
          <p:cNvPr id="31" name="Line 13">
            <a:extLst>
              <a:ext uri="{FF2B5EF4-FFF2-40B4-BE49-F238E27FC236}">
                <a16:creationId xmlns:a16="http://schemas.microsoft.com/office/drawing/2014/main" id="{7607CA20-6A9D-4CFB-9C1D-50B810247C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5" y="3543300"/>
            <a:ext cx="0" cy="1944688"/>
          </a:xfrm>
          <a:prstGeom prst="line">
            <a:avLst/>
          </a:prstGeom>
          <a:noFill/>
          <a:ln w="76200" cmpd="tri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/>
          </a:p>
        </p:txBody>
      </p:sp>
      <p:sp>
        <p:nvSpPr>
          <p:cNvPr id="32" name="Line 14">
            <a:extLst>
              <a:ext uri="{FF2B5EF4-FFF2-40B4-BE49-F238E27FC236}">
                <a16:creationId xmlns:a16="http://schemas.microsoft.com/office/drawing/2014/main" id="{3864227C-46C1-4427-B4F0-4E8CBB03E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1677" y="5489575"/>
            <a:ext cx="3889375" cy="0"/>
          </a:xfrm>
          <a:prstGeom prst="line">
            <a:avLst/>
          </a:prstGeom>
          <a:noFill/>
          <a:ln w="76200" cmpd="tri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/>
          </a:p>
        </p:txBody>
      </p:sp>
      <p:sp>
        <p:nvSpPr>
          <p:cNvPr id="33" name="Line 15">
            <a:extLst>
              <a:ext uri="{FF2B5EF4-FFF2-40B4-BE49-F238E27FC236}">
                <a16:creationId xmlns:a16="http://schemas.microsoft.com/office/drawing/2014/main" id="{457A3FC9-34BB-4F11-B6C3-44E1BF04F64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401051" y="3398838"/>
            <a:ext cx="0" cy="2089151"/>
          </a:xfrm>
          <a:prstGeom prst="line">
            <a:avLst/>
          </a:prstGeom>
          <a:noFill/>
          <a:ln w="57150" cmpd="thickThin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/>
          </a:p>
        </p:txBody>
      </p:sp>
      <p:sp>
        <p:nvSpPr>
          <p:cNvPr id="34" name="Text Box 16">
            <a:extLst>
              <a:ext uri="{FF2B5EF4-FFF2-40B4-BE49-F238E27FC236}">
                <a16:creationId xmlns:a16="http://schemas.microsoft.com/office/drawing/2014/main" id="{8344E5DC-B67D-4C87-9394-3140CC47A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0344" y="4984750"/>
            <a:ext cx="15119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</a:t>
            </a:r>
          </a:p>
          <a:p>
            <a:pPr algn="ctr" eaLnBrk="1" hangingPunct="1"/>
            <a:endParaRPr lang="pt-BR" altLang="pt-BR" sz="20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OXIDANTE</a:t>
            </a:r>
          </a:p>
        </p:txBody>
      </p:sp>
      <p:sp>
        <p:nvSpPr>
          <p:cNvPr id="35" name="Line 17">
            <a:extLst>
              <a:ext uri="{FF2B5EF4-FFF2-40B4-BE49-F238E27FC236}">
                <a16:creationId xmlns:a16="http://schemas.microsoft.com/office/drawing/2014/main" id="{15D5EF42-0834-4B7F-A38B-8E6B43D5F3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0675" y="3543301"/>
            <a:ext cx="1588" cy="792163"/>
          </a:xfrm>
          <a:prstGeom prst="line">
            <a:avLst/>
          </a:prstGeom>
          <a:noFill/>
          <a:ln w="76200" cmpd="tri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/>
          </a:p>
        </p:txBody>
      </p:sp>
      <p:sp>
        <p:nvSpPr>
          <p:cNvPr id="36" name="Line 18">
            <a:extLst>
              <a:ext uri="{FF2B5EF4-FFF2-40B4-BE49-F238E27FC236}">
                <a16:creationId xmlns:a16="http://schemas.microsoft.com/office/drawing/2014/main" id="{22C53455-6C4A-4562-B68F-7FCC13891E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0675" y="4335463"/>
            <a:ext cx="3170239" cy="0"/>
          </a:xfrm>
          <a:prstGeom prst="line">
            <a:avLst/>
          </a:prstGeom>
          <a:noFill/>
          <a:ln w="76200" cmpd="tri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/>
          </a:p>
        </p:txBody>
      </p:sp>
      <p:sp>
        <p:nvSpPr>
          <p:cNvPr id="37" name="Line 19">
            <a:extLst>
              <a:ext uri="{FF2B5EF4-FFF2-40B4-BE49-F238E27FC236}">
                <a16:creationId xmlns:a16="http://schemas.microsoft.com/office/drawing/2014/main" id="{2909EE2F-0341-4D53-8781-96826421270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840913" y="3398840"/>
            <a:ext cx="0" cy="936625"/>
          </a:xfrm>
          <a:prstGeom prst="line">
            <a:avLst/>
          </a:prstGeom>
          <a:noFill/>
          <a:ln w="57150" cmpd="thickThin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/>
          </a:p>
        </p:txBody>
      </p:sp>
      <p:sp>
        <p:nvSpPr>
          <p:cNvPr id="38" name="Text Box 20">
            <a:extLst>
              <a:ext uri="{FF2B5EF4-FFF2-40B4-BE49-F238E27FC236}">
                <a16:creationId xmlns:a16="http://schemas.microsoft.com/office/drawing/2014/main" id="{F326A1FF-8C2F-4DC8-B6FB-4520A8718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1686" y="3832226"/>
            <a:ext cx="14512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Oxidação</a:t>
            </a:r>
            <a:r>
              <a:rPr lang="pt-BR" altLang="pt-BR" sz="2000" b="1" i="1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endParaRPr lang="pt-BR" altLang="pt-BR" sz="2000" b="1" i="1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REDUTOR</a:t>
            </a:r>
          </a:p>
        </p:txBody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id="{40714BD8-BE82-4F0E-89AD-7BD2F48CF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2901950"/>
            <a:ext cx="863600" cy="503239"/>
          </a:xfrm>
          <a:prstGeom prst="rect">
            <a:avLst/>
          </a:prstGeom>
          <a:noFill/>
          <a:ln w="3810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22">
            <a:extLst>
              <a:ext uri="{FF2B5EF4-FFF2-40B4-BE49-F238E27FC236}">
                <a16:creationId xmlns:a16="http://schemas.microsoft.com/office/drawing/2014/main" id="{FA8D10A2-DA7E-4A07-9B12-47B72C04A6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8" y="2606676"/>
            <a:ext cx="576263" cy="360363"/>
          </a:xfrm>
          <a:prstGeom prst="rect">
            <a:avLst/>
          </a:prstGeom>
          <a:noFill/>
          <a:ln w="38100" cmpd="thinThick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8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8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3" dur="500" autoRev="1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5" dur="500" autoRev="1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4" grpId="0"/>
      <p:bldP spid="38" grpId="0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5CDA1C6-56B4-4BA7-A5E6-D13A5FEEC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8" y="1008201"/>
            <a:ext cx="8785225" cy="699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04) Assinale a afirmativa correta em relação à reação</a:t>
            </a:r>
          </a:p>
          <a:p>
            <a:pPr algn="just" eaLnBrk="1" hangingPunct="1">
              <a:lnSpc>
                <a:spcPct val="130000"/>
              </a:lnSpc>
            </a:pPr>
            <a:r>
              <a:rPr lang="pt-BR" alt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+ NO2 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2O + NO + Cl2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5D4CDD7-240D-4E28-B3CE-8406E6340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402" y="1829570"/>
            <a:ext cx="3974165" cy="165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447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tabLst>
                <a:tab pos="447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tabLst>
                <a:tab pos="447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tabLst>
                <a:tab pos="447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tabLst>
                <a:tab pos="447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44767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a)  O elemento oxigênio sofre redução.</a:t>
            </a:r>
          </a:p>
          <a:p>
            <a:pPr algn="just" eaLnBrk="1" hangingPunct="1">
              <a:lnSpc>
                <a:spcPct val="13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b)  O elemento cloro sofre redução.</a:t>
            </a:r>
          </a:p>
          <a:p>
            <a:pPr algn="just" eaLnBrk="1" hangingPunct="1">
              <a:lnSpc>
                <a:spcPct val="13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c)  O </a:t>
            </a:r>
            <a:r>
              <a:rPr lang="pt-BR" altLang="pt-B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 é o agente oxidante.</a:t>
            </a:r>
          </a:p>
          <a:p>
            <a:pPr algn="just" eaLnBrk="1" hangingPunct="1">
              <a:lnSpc>
                <a:spcPct val="13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d)  O NO2 é o agente redutor.</a:t>
            </a:r>
          </a:p>
          <a:p>
            <a:pPr algn="just" eaLnBrk="1" hangingPunct="1">
              <a:lnSpc>
                <a:spcPct val="130000"/>
              </a:lnSpc>
            </a:pP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e)  O NO2 é o agente oxidante.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10903EBA-02B0-41D9-8CCA-65DD9A02C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710" y="3852863"/>
            <a:ext cx="7967246" cy="59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pt-BR" altLang="pt-BR" sz="28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altLang="pt-BR" sz="2800" b="1" i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r>
              <a:rPr lang="pt-BR" altLang="pt-BR" sz="28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+    NO</a:t>
            </a:r>
            <a:r>
              <a:rPr lang="pt-BR" altLang="pt-BR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altLang="pt-BR" sz="28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pt-BR" altLang="pt-BR" sz="28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H</a:t>
            </a:r>
            <a:r>
              <a:rPr lang="pt-BR" altLang="pt-BR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pt-BR" altLang="pt-BR" sz="28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     +    NO     +    Cl</a:t>
            </a:r>
            <a:r>
              <a:rPr lang="pt-BR" altLang="pt-BR" sz="20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E6D15848-1865-4F43-B31D-AEA6A7DE5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5713" y="3644901"/>
            <a:ext cx="3882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7442CE6E-D2A6-4903-B824-517DBB13F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6901" y="3644901"/>
            <a:ext cx="3882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+4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6C56F90D-A350-4677-BCEC-0691362FE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227" y="3644901"/>
            <a:ext cx="3882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</a:t>
            </a:r>
          </a:p>
        </p:txBody>
      </p:sp>
      <p:sp>
        <p:nvSpPr>
          <p:cNvPr id="38920" name="Text Box 8">
            <a:extLst>
              <a:ext uri="{FF2B5EF4-FFF2-40B4-BE49-F238E27FC236}">
                <a16:creationId xmlns:a16="http://schemas.microsoft.com/office/drawing/2014/main" id="{407DEABB-5E94-4603-BCC3-A6518636D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5026" y="3644901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</a:p>
        </p:txBody>
      </p:sp>
      <p:sp>
        <p:nvSpPr>
          <p:cNvPr id="38921" name="Text Box 9">
            <a:extLst>
              <a:ext uri="{FF2B5EF4-FFF2-40B4-BE49-F238E27FC236}">
                <a16:creationId xmlns:a16="http://schemas.microsoft.com/office/drawing/2014/main" id="{225AC371-4043-48CA-B4F2-50ABD1789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587" y="3644901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–2</a:t>
            </a:r>
          </a:p>
        </p:txBody>
      </p:sp>
      <p:sp>
        <p:nvSpPr>
          <p:cNvPr id="38922" name="Text Box 10">
            <a:extLst>
              <a:ext uri="{FF2B5EF4-FFF2-40B4-BE49-F238E27FC236}">
                <a16:creationId xmlns:a16="http://schemas.microsoft.com/office/drawing/2014/main" id="{DEDFCEE0-108C-46E4-A6D1-8A3589313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5787" y="3644901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–2</a:t>
            </a:r>
          </a:p>
        </p:txBody>
      </p:sp>
      <p:sp>
        <p:nvSpPr>
          <p:cNvPr id="38923" name="Text Box 11">
            <a:extLst>
              <a:ext uri="{FF2B5EF4-FFF2-40B4-BE49-F238E27FC236}">
                <a16:creationId xmlns:a16="http://schemas.microsoft.com/office/drawing/2014/main" id="{AA8AF8A7-2F91-4A07-98A0-C5AA71580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6564" y="3644901"/>
            <a:ext cx="3882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</a:p>
        </p:txBody>
      </p:sp>
      <p:sp>
        <p:nvSpPr>
          <p:cNvPr id="38924" name="Text Box 12">
            <a:extLst>
              <a:ext uri="{FF2B5EF4-FFF2-40B4-BE49-F238E27FC236}">
                <a16:creationId xmlns:a16="http://schemas.microsoft.com/office/drawing/2014/main" id="{B93F5333-FFF0-437C-B005-D0D5D2C54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6790" y="3660950"/>
            <a:ext cx="3834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–2</a:t>
            </a:r>
          </a:p>
        </p:txBody>
      </p:sp>
      <p:sp>
        <p:nvSpPr>
          <p:cNvPr id="38925" name="Text Box 13">
            <a:extLst>
              <a:ext uri="{FF2B5EF4-FFF2-40B4-BE49-F238E27FC236}">
                <a16:creationId xmlns:a16="http://schemas.microsoft.com/office/drawing/2014/main" id="{A371E14F-8148-4CFC-A43C-63A77F87F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332" y="3644901"/>
            <a:ext cx="2840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8926" name="Line 14">
            <a:extLst>
              <a:ext uri="{FF2B5EF4-FFF2-40B4-BE49-F238E27FC236}">
                <a16:creationId xmlns:a16="http://schemas.microsoft.com/office/drawing/2014/main" id="{C7B37A18-8747-4BD4-A8D4-B234A5A630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5" y="4437063"/>
            <a:ext cx="0" cy="1223963"/>
          </a:xfrm>
          <a:prstGeom prst="line">
            <a:avLst/>
          </a:prstGeom>
          <a:noFill/>
          <a:ln w="76200" cmpd="tri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/>
          </a:p>
        </p:txBody>
      </p:sp>
      <p:sp>
        <p:nvSpPr>
          <p:cNvPr id="38927" name="Line 15">
            <a:extLst>
              <a:ext uri="{FF2B5EF4-FFF2-40B4-BE49-F238E27FC236}">
                <a16:creationId xmlns:a16="http://schemas.microsoft.com/office/drawing/2014/main" id="{5821A205-48CB-48E3-B607-44709235232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7" y="5661025"/>
            <a:ext cx="6767513" cy="0"/>
          </a:xfrm>
          <a:prstGeom prst="line">
            <a:avLst/>
          </a:prstGeom>
          <a:noFill/>
          <a:ln w="76200" cmpd="tri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/>
          </a:p>
        </p:txBody>
      </p:sp>
      <p:sp>
        <p:nvSpPr>
          <p:cNvPr id="38928" name="Line 16">
            <a:extLst>
              <a:ext uri="{FF2B5EF4-FFF2-40B4-BE49-F238E27FC236}">
                <a16:creationId xmlns:a16="http://schemas.microsoft.com/office/drawing/2014/main" id="{7C07AF8D-B603-4E76-9EFA-836BB45C0A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66301" y="4437063"/>
            <a:ext cx="1588" cy="1223963"/>
          </a:xfrm>
          <a:prstGeom prst="line">
            <a:avLst/>
          </a:prstGeom>
          <a:noFill/>
          <a:ln w="57150" cmpd="thickThin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/>
          </a:p>
        </p:txBody>
      </p:sp>
      <p:sp>
        <p:nvSpPr>
          <p:cNvPr id="38929" name="Text Box 17">
            <a:extLst>
              <a:ext uri="{FF2B5EF4-FFF2-40B4-BE49-F238E27FC236}">
                <a16:creationId xmlns:a16="http://schemas.microsoft.com/office/drawing/2014/main" id="{9DFD43DE-C1E5-41D0-89CF-278626B21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686" y="5733376"/>
            <a:ext cx="3240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Oxidação   ///   REDUTOR</a:t>
            </a:r>
          </a:p>
        </p:txBody>
      </p:sp>
      <p:sp>
        <p:nvSpPr>
          <p:cNvPr id="38930" name="Line 18">
            <a:extLst>
              <a:ext uri="{FF2B5EF4-FFF2-40B4-BE49-F238E27FC236}">
                <a16:creationId xmlns:a16="http://schemas.microsoft.com/office/drawing/2014/main" id="{82C580F9-64C5-4203-A925-83BF7406A71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7213" y="4510088"/>
            <a:ext cx="1587" cy="792163"/>
          </a:xfrm>
          <a:prstGeom prst="line">
            <a:avLst/>
          </a:prstGeom>
          <a:noFill/>
          <a:ln w="76200" cmpd="tri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/>
          </a:p>
        </p:txBody>
      </p:sp>
      <p:sp>
        <p:nvSpPr>
          <p:cNvPr id="38931" name="Line 19">
            <a:extLst>
              <a:ext uri="{FF2B5EF4-FFF2-40B4-BE49-F238E27FC236}">
                <a16:creationId xmlns:a16="http://schemas.microsoft.com/office/drawing/2014/main" id="{1646820B-EF94-4E5D-8688-FD18F34C93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67213" y="5300664"/>
            <a:ext cx="3673475" cy="1587"/>
          </a:xfrm>
          <a:prstGeom prst="line">
            <a:avLst/>
          </a:prstGeom>
          <a:noFill/>
          <a:ln w="76200" cmpd="tri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/>
          </a:p>
        </p:txBody>
      </p:sp>
      <p:sp>
        <p:nvSpPr>
          <p:cNvPr id="38932" name="Line 20">
            <a:extLst>
              <a:ext uri="{FF2B5EF4-FFF2-40B4-BE49-F238E27FC236}">
                <a16:creationId xmlns:a16="http://schemas.microsoft.com/office/drawing/2014/main" id="{446E2934-B98F-4D30-BFE4-AAF055E35FF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040688" y="4437064"/>
            <a:ext cx="0" cy="865187"/>
          </a:xfrm>
          <a:prstGeom prst="line">
            <a:avLst/>
          </a:prstGeom>
          <a:noFill/>
          <a:ln w="57150" cmpd="thickThin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400"/>
          </a:p>
        </p:txBody>
      </p:sp>
      <p:sp>
        <p:nvSpPr>
          <p:cNvPr id="38933" name="Text Box 21">
            <a:extLst>
              <a:ext uri="{FF2B5EF4-FFF2-40B4-BE49-F238E27FC236}">
                <a16:creationId xmlns:a16="http://schemas.microsoft.com/office/drawing/2014/main" id="{39BE73D6-1825-49E0-A920-19DE53AC0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9890" y="4799013"/>
            <a:ext cx="30909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000" b="1" i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  ///  OXIDANTE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8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1" dur="10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8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8" dur="10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autoRev="1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autoRev="1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autoRev="1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  <p:bldP spid="38918" grpId="0"/>
      <p:bldP spid="38919" grpId="0"/>
      <p:bldP spid="38920" grpId="0"/>
      <p:bldP spid="38921" grpId="0"/>
      <p:bldP spid="38922" grpId="0"/>
      <p:bldP spid="38923" grpId="0"/>
      <p:bldP spid="38924" grpId="0"/>
      <p:bldP spid="38925" grpId="0"/>
      <p:bldP spid="38929" grpId="0"/>
      <p:bldP spid="389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"/>
          <a:stretch/>
        </p:blipFill>
        <p:spPr bwMode="auto">
          <a:xfrm>
            <a:off x="1413106" y="1515933"/>
            <a:ext cx="10455337" cy="517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://www.psdgraphics.com/file/hourglass-ico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75" y="2775757"/>
            <a:ext cx="2017312" cy="161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88AE7AB-009D-430E-9501-FB266EE63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Pilha de </a:t>
            </a:r>
            <a:r>
              <a:rPr lang="pt-BR" b="1" dirty="0" err="1"/>
              <a:t>Daniell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6160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50" y="1659635"/>
            <a:ext cx="10591426" cy="519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0D80582-AC56-4784-A23A-396E577D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Pilha de </a:t>
            </a:r>
            <a:r>
              <a:rPr lang="pt-BR" b="1" dirty="0" err="1"/>
              <a:t>Daniell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617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92" y="2157731"/>
            <a:ext cx="12260092" cy="162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48" y="3815929"/>
            <a:ext cx="8604503" cy="276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C44DF6-36B1-4A55-9E65-0F4210C2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Pilha de </a:t>
            </a:r>
            <a:r>
              <a:rPr lang="pt-BR" b="1" dirty="0" err="1"/>
              <a:t>Daniell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8245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13">
            <a:extLst>
              <a:ext uri="{FF2B5EF4-FFF2-40B4-BE49-F238E27FC236}">
                <a16:creationId xmlns:a16="http://schemas.microsoft.com/office/drawing/2014/main" id="{9261082A-8A22-4459-B1ED-B674C523F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489" y="4653700"/>
            <a:ext cx="577734" cy="21486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1267" name="Line 14">
            <a:extLst>
              <a:ext uri="{FF2B5EF4-FFF2-40B4-BE49-F238E27FC236}">
                <a16:creationId xmlns:a16="http://schemas.microsoft.com/office/drawing/2014/main" id="{D806A241-DB31-44D2-BD6D-88C44FABB1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1489" y="2708822"/>
            <a:ext cx="0" cy="20881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1268" name="Line 15">
            <a:extLst>
              <a:ext uri="{FF2B5EF4-FFF2-40B4-BE49-F238E27FC236}">
                <a16:creationId xmlns:a16="http://schemas.microsoft.com/office/drawing/2014/main" id="{022C6C33-DD46-46CC-AABC-5BABB629A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9223" y="3211753"/>
            <a:ext cx="0" cy="1511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1269" name="Oval 16">
            <a:extLst>
              <a:ext uri="{FF2B5EF4-FFF2-40B4-BE49-F238E27FC236}">
                <a16:creationId xmlns:a16="http://schemas.microsoft.com/office/drawing/2014/main" id="{884F0224-AAC6-400D-A5A1-FA325C9F8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581" y="4653700"/>
            <a:ext cx="577734" cy="21486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1270" name="Line 17">
            <a:extLst>
              <a:ext uri="{FF2B5EF4-FFF2-40B4-BE49-F238E27FC236}">
                <a16:creationId xmlns:a16="http://schemas.microsoft.com/office/drawing/2014/main" id="{223F7FED-1CE6-43D7-A991-76F7078F9A07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5315" y="2708822"/>
            <a:ext cx="0" cy="201490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1271" name="Line 18">
            <a:extLst>
              <a:ext uri="{FF2B5EF4-FFF2-40B4-BE49-F238E27FC236}">
                <a16:creationId xmlns:a16="http://schemas.microsoft.com/office/drawing/2014/main" id="{7830EA0F-173C-485B-AEB7-3FA85946AB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7581" y="3211753"/>
            <a:ext cx="0" cy="158518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1272" name="Line 19">
            <a:extLst>
              <a:ext uri="{FF2B5EF4-FFF2-40B4-BE49-F238E27FC236}">
                <a16:creationId xmlns:a16="http://schemas.microsoft.com/office/drawing/2014/main" id="{060CBD08-4B58-4499-A433-240D91F43C7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9223" y="3211753"/>
            <a:ext cx="324835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1273" name="Line 20">
            <a:extLst>
              <a:ext uri="{FF2B5EF4-FFF2-40B4-BE49-F238E27FC236}">
                <a16:creationId xmlns:a16="http://schemas.microsoft.com/office/drawing/2014/main" id="{65EC15F6-A007-4B01-A2FA-71E1780F7F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1489" y="2708822"/>
            <a:ext cx="440382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1274" name="Oval 21">
            <a:extLst>
              <a:ext uri="{FF2B5EF4-FFF2-40B4-BE49-F238E27FC236}">
                <a16:creationId xmlns:a16="http://schemas.microsoft.com/office/drawing/2014/main" id="{8DBD107E-C611-4A5D-ACED-DC95ECF59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8277" y="2635611"/>
            <a:ext cx="143240" cy="1432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1275" name="Oval 22">
            <a:extLst>
              <a:ext uri="{FF2B5EF4-FFF2-40B4-BE49-F238E27FC236}">
                <a16:creationId xmlns:a16="http://schemas.microsoft.com/office/drawing/2014/main" id="{16CF3186-AF5A-4422-8A2D-B628DE3FAC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012" y="3140134"/>
            <a:ext cx="143240" cy="1432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Black" panose="020B0A04020102020204" pitchFamily="34" charset="0"/>
            </a:endParaRPr>
          </a:p>
        </p:txBody>
      </p:sp>
      <p:sp>
        <p:nvSpPr>
          <p:cNvPr id="11276" name="Oval 23">
            <a:extLst>
              <a:ext uri="{FF2B5EF4-FFF2-40B4-BE49-F238E27FC236}">
                <a16:creationId xmlns:a16="http://schemas.microsoft.com/office/drawing/2014/main" id="{11C55122-913E-4518-B5A3-8A46DD59C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3695" y="2635611"/>
            <a:ext cx="143240" cy="1432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1277" name="Oval 24">
            <a:extLst>
              <a:ext uri="{FF2B5EF4-FFF2-40B4-BE49-F238E27FC236}">
                <a16:creationId xmlns:a16="http://schemas.microsoft.com/office/drawing/2014/main" id="{F36276C3-293A-4D82-9C19-6BA60B662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962" y="3140134"/>
            <a:ext cx="143240" cy="1432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Black" panose="020B0A04020102020204" pitchFamily="34" charset="0"/>
            </a:endParaRPr>
          </a:p>
        </p:txBody>
      </p:sp>
      <p:sp>
        <p:nvSpPr>
          <p:cNvPr id="11278" name="Oval 25">
            <a:extLst>
              <a:ext uri="{FF2B5EF4-FFF2-40B4-BE49-F238E27FC236}">
                <a16:creationId xmlns:a16="http://schemas.microsoft.com/office/drawing/2014/main" id="{17E45CB2-2E39-48F0-BBAE-1B483A171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8277" y="4652109"/>
            <a:ext cx="143240" cy="1416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1279" name="Oval 26">
            <a:extLst>
              <a:ext uri="{FF2B5EF4-FFF2-40B4-BE49-F238E27FC236}">
                <a16:creationId xmlns:a16="http://schemas.microsoft.com/office/drawing/2014/main" id="{E6433A43-6A79-4930-A7C5-C4FEEB721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012" y="4652109"/>
            <a:ext cx="143240" cy="1416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1280" name="Oval 27">
            <a:extLst>
              <a:ext uri="{FF2B5EF4-FFF2-40B4-BE49-F238E27FC236}">
                <a16:creationId xmlns:a16="http://schemas.microsoft.com/office/drawing/2014/main" id="{C7EA3512-D6D2-4A51-A445-BF60F9A43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962" y="4723728"/>
            <a:ext cx="143240" cy="1432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1281" name="Oval 28">
            <a:extLst>
              <a:ext uri="{FF2B5EF4-FFF2-40B4-BE49-F238E27FC236}">
                <a16:creationId xmlns:a16="http://schemas.microsoft.com/office/drawing/2014/main" id="{5DF0350D-5F07-4359-A724-C348B2095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3695" y="4723728"/>
            <a:ext cx="143240" cy="1432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1282" name="Rectangle 29">
            <a:extLst>
              <a:ext uri="{FF2B5EF4-FFF2-40B4-BE49-F238E27FC236}">
                <a16:creationId xmlns:a16="http://schemas.microsoft.com/office/drawing/2014/main" id="{5A4CAB90-B058-45D1-B672-B066D499F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457" y="2708823"/>
            <a:ext cx="867396" cy="323881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1283" name="AutoShape 30">
            <a:extLst>
              <a:ext uri="{FF2B5EF4-FFF2-40B4-BE49-F238E27FC236}">
                <a16:creationId xmlns:a16="http://schemas.microsoft.com/office/drawing/2014/main" id="{1294CA79-F85D-4E05-8651-DA08D5F130CB}"/>
              </a:ext>
            </a:extLst>
          </p:cNvPr>
          <p:cNvSpPr>
            <a:spLocks/>
          </p:cNvSpPr>
          <p:nvPr/>
        </p:nvSpPr>
        <p:spPr bwMode="auto">
          <a:xfrm rot="5400000" flipH="1">
            <a:off x="7506912" y="4036973"/>
            <a:ext cx="2519427" cy="2743837"/>
          </a:xfrm>
          <a:prstGeom prst="leftBracket">
            <a:avLst>
              <a:gd name="adj" fmla="val 9050"/>
            </a:avLst>
          </a:prstGeom>
          <a:gradFill rotWithShape="1">
            <a:gsLst>
              <a:gs pos="0">
                <a:srgbClr val="5589F1">
                  <a:alpha val="67000"/>
                </a:srgbClr>
              </a:gs>
              <a:gs pos="100000">
                <a:srgbClr val="4168B7">
                  <a:alpha val="32999"/>
                </a:srgbClr>
              </a:gs>
            </a:gsLst>
            <a:path path="rect">
              <a:fillToRect r="100000" b="100000"/>
            </a:path>
          </a:gra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1284" name="Line 31">
            <a:extLst>
              <a:ext uri="{FF2B5EF4-FFF2-40B4-BE49-F238E27FC236}">
                <a16:creationId xmlns:a16="http://schemas.microsoft.com/office/drawing/2014/main" id="{03A4D31F-C30A-4CDA-A202-F1CDC777A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4707" y="3356584"/>
            <a:ext cx="0" cy="864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1285" name="Line 32">
            <a:extLst>
              <a:ext uri="{FF2B5EF4-FFF2-40B4-BE49-F238E27FC236}">
                <a16:creationId xmlns:a16="http://schemas.microsoft.com/office/drawing/2014/main" id="{AFDCA2B3-771E-4D6A-B95F-5B4E70978B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36952" y="3356584"/>
            <a:ext cx="0" cy="864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1286" name="Rectangle 33">
            <a:extLst>
              <a:ext uri="{FF2B5EF4-FFF2-40B4-BE49-F238E27FC236}">
                <a16:creationId xmlns:a16="http://schemas.microsoft.com/office/drawing/2014/main" id="{A8A1E7F0-4361-4596-BC34-CDBE5CC5D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570" y="2708823"/>
            <a:ext cx="867397" cy="32388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1287" name="AutoShape 34">
            <a:extLst>
              <a:ext uri="{FF2B5EF4-FFF2-40B4-BE49-F238E27FC236}">
                <a16:creationId xmlns:a16="http://schemas.microsoft.com/office/drawing/2014/main" id="{4C26E443-D315-4174-B4B5-0A6F10DCF886}"/>
              </a:ext>
            </a:extLst>
          </p:cNvPr>
          <p:cNvSpPr>
            <a:spLocks/>
          </p:cNvSpPr>
          <p:nvPr/>
        </p:nvSpPr>
        <p:spPr bwMode="auto">
          <a:xfrm rot="5400000" flipH="1">
            <a:off x="2310493" y="4036973"/>
            <a:ext cx="2519427" cy="2743837"/>
          </a:xfrm>
          <a:prstGeom prst="leftBracket">
            <a:avLst>
              <a:gd name="adj" fmla="val 9050"/>
            </a:avLst>
          </a:prstGeom>
          <a:gradFill rotWithShape="1">
            <a:gsLst>
              <a:gs pos="0">
                <a:srgbClr val="000099">
                  <a:alpha val="81000"/>
                </a:srgbClr>
              </a:gs>
              <a:gs pos="100000">
                <a:srgbClr val="00003F">
                  <a:alpha val="60001"/>
                </a:srgbClr>
              </a:gs>
            </a:gsLst>
            <a:lin ang="2700000" scaled="1"/>
          </a:gra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1288" name="Line 35">
            <a:extLst>
              <a:ext uri="{FF2B5EF4-FFF2-40B4-BE49-F238E27FC236}">
                <a16:creationId xmlns:a16="http://schemas.microsoft.com/office/drawing/2014/main" id="{BC48605E-CCA0-4BCC-A793-D592BF5B2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8288" y="3356584"/>
            <a:ext cx="0" cy="864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1289" name="Line 36">
            <a:extLst>
              <a:ext uri="{FF2B5EF4-FFF2-40B4-BE49-F238E27FC236}">
                <a16:creationId xmlns:a16="http://schemas.microsoft.com/office/drawing/2014/main" id="{AA350CC5-A2A1-4CF1-BC0E-6AA38C8D91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0533" y="3356584"/>
            <a:ext cx="0" cy="864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1290" name="Rectangle 37">
            <a:extLst>
              <a:ext uri="{FF2B5EF4-FFF2-40B4-BE49-F238E27FC236}">
                <a16:creationId xmlns:a16="http://schemas.microsoft.com/office/drawing/2014/main" id="{8E72E088-C950-4E1C-A338-2AAA3BE2D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0854" y="1916230"/>
            <a:ext cx="143240" cy="79259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1291" name="Rectangle 38">
            <a:extLst>
              <a:ext uri="{FF2B5EF4-FFF2-40B4-BE49-F238E27FC236}">
                <a16:creationId xmlns:a16="http://schemas.microsoft.com/office/drawing/2014/main" id="{C6BD45E0-4C6D-426D-9790-2A8D3003F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4331" y="1916230"/>
            <a:ext cx="143240" cy="79259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1292" name="Rectangle 40">
            <a:extLst>
              <a:ext uri="{FF2B5EF4-FFF2-40B4-BE49-F238E27FC236}">
                <a16:creationId xmlns:a16="http://schemas.microsoft.com/office/drawing/2014/main" id="{85CF6C4D-41F0-488D-965F-ABA99B240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0853" y="1772990"/>
            <a:ext cx="6496718" cy="14324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1293" name="WordArt 44">
            <a:extLst>
              <a:ext uri="{FF2B5EF4-FFF2-40B4-BE49-F238E27FC236}">
                <a16:creationId xmlns:a16="http://schemas.microsoft.com/office/drawing/2014/main" id="{A01658C4-510A-4FB7-8B8C-B6DE97FA574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12359" y="3428204"/>
            <a:ext cx="496564" cy="3819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7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Zn</a:t>
            </a:r>
          </a:p>
        </p:txBody>
      </p:sp>
      <p:sp>
        <p:nvSpPr>
          <p:cNvPr id="11294" name="Text Box 46">
            <a:extLst>
              <a:ext uri="{FF2B5EF4-FFF2-40B4-BE49-F238E27FC236}">
                <a16:creationId xmlns:a16="http://schemas.microsoft.com/office/drawing/2014/main" id="{51F36348-576A-4425-BD0B-A7A220458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615" y="6157718"/>
            <a:ext cx="711424" cy="37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5" i="1">
                <a:solidFill>
                  <a:schemeClr val="bg1"/>
                </a:solidFill>
                <a:latin typeface="Arial Black" panose="020B0A04020102020204" pitchFamily="34" charset="0"/>
              </a:rPr>
              <a:t>Zn</a:t>
            </a:r>
            <a:r>
              <a:rPr lang="pt-BR" altLang="pt-BR" sz="1805" i="1" baseline="30000">
                <a:solidFill>
                  <a:schemeClr val="bg1"/>
                </a:solidFill>
                <a:latin typeface="Arial Black" panose="020B0A04020102020204" pitchFamily="34" charset="0"/>
              </a:rPr>
              <a:t>2+</a:t>
            </a:r>
          </a:p>
        </p:txBody>
      </p:sp>
      <p:sp>
        <p:nvSpPr>
          <p:cNvPr id="11295" name="Text Box 50">
            <a:extLst>
              <a:ext uri="{FF2B5EF4-FFF2-40B4-BE49-F238E27FC236}">
                <a16:creationId xmlns:a16="http://schemas.microsoft.com/office/drawing/2014/main" id="{C238D3DE-5677-4F61-AF08-43CFD6E22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3" y="5583166"/>
            <a:ext cx="711423" cy="3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5" i="1">
                <a:solidFill>
                  <a:schemeClr val="bg1"/>
                </a:solidFill>
                <a:latin typeface="Arial Black" panose="020B0A04020102020204" pitchFamily="34" charset="0"/>
              </a:rPr>
              <a:t>Zn</a:t>
            </a:r>
            <a:r>
              <a:rPr lang="pt-BR" altLang="pt-BR" sz="1805" i="1" baseline="30000">
                <a:solidFill>
                  <a:schemeClr val="bg1"/>
                </a:solidFill>
                <a:latin typeface="Arial Black" panose="020B0A04020102020204" pitchFamily="34" charset="0"/>
              </a:rPr>
              <a:t>2+</a:t>
            </a:r>
          </a:p>
        </p:txBody>
      </p:sp>
      <p:sp>
        <p:nvSpPr>
          <p:cNvPr id="11296" name="Text Box 52">
            <a:extLst>
              <a:ext uri="{FF2B5EF4-FFF2-40B4-BE49-F238E27FC236}">
                <a16:creationId xmlns:a16="http://schemas.microsoft.com/office/drawing/2014/main" id="{8797D96B-85E7-477C-B718-798BA35D8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811" y="6079731"/>
            <a:ext cx="711424" cy="37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5" i="1">
                <a:solidFill>
                  <a:schemeClr val="bg1"/>
                </a:solidFill>
                <a:latin typeface="Arial Black" panose="020B0A04020102020204" pitchFamily="34" charset="0"/>
              </a:rPr>
              <a:t>Zn</a:t>
            </a:r>
            <a:r>
              <a:rPr lang="pt-BR" altLang="pt-BR" sz="1805" i="1" baseline="30000">
                <a:solidFill>
                  <a:schemeClr val="bg1"/>
                </a:solidFill>
                <a:latin typeface="Arial Black" panose="020B0A04020102020204" pitchFamily="34" charset="0"/>
              </a:rPr>
              <a:t>2+</a:t>
            </a:r>
          </a:p>
        </p:txBody>
      </p:sp>
      <p:sp>
        <p:nvSpPr>
          <p:cNvPr id="11297" name="Text Box 54">
            <a:extLst>
              <a:ext uri="{FF2B5EF4-FFF2-40B4-BE49-F238E27FC236}">
                <a16:creationId xmlns:a16="http://schemas.microsoft.com/office/drawing/2014/main" id="{B010B21A-6FF5-49D7-8596-B891CC35F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995" y="5295096"/>
            <a:ext cx="711423" cy="3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5" i="1">
                <a:solidFill>
                  <a:schemeClr val="bg1"/>
                </a:solidFill>
                <a:latin typeface="Arial Black" panose="020B0A04020102020204" pitchFamily="34" charset="0"/>
              </a:rPr>
              <a:t>Zn</a:t>
            </a:r>
            <a:r>
              <a:rPr lang="pt-BR" altLang="pt-BR" sz="1805" i="1" baseline="30000">
                <a:solidFill>
                  <a:schemeClr val="bg1"/>
                </a:solidFill>
                <a:latin typeface="Arial Black" panose="020B0A04020102020204" pitchFamily="34" charset="0"/>
              </a:rPr>
              <a:t>2+</a:t>
            </a:r>
          </a:p>
        </p:txBody>
      </p:sp>
      <p:sp>
        <p:nvSpPr>
          <p:cNvPr id="11298" name="Text Box 56">
            <a:extLst>
              <a:ext uri="{FF2B5EF4-FFF2-40B4-BE49-F238E27FC236}">
                <a16:creationId xmlns:a16="http://schemas.microsoft.com/office/drawing/2014/main" id="{66804721-263C-42E0-9034-CBBD050FA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8217" y="6164084"/>
            <a:ext cx="724156" cy="37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5" i="1">
                <a:latin typeface="Arial Black" panose="020B0A04020102020204" pitchFamily="34" charset="0"/>
              </a:rPr>
              <a:t>Cu</a:t>
            </a:r>
            <a:r>
              <a:rPr lang="pt-BR" altLang="pt-BR" sz="1805" i="1" baseline="30000">
                <a:latin typeface="Arial Black" panose="020B0A04020102020204" pitchFamily="34" charset="0"/>
              </a:rPr>
              <a:t>2+</a:t>
            </a:r>
          </a:p>
        </p:txBody>
      </p:sp>
      <p:sp>
        <p:nvSpPr>
          <p:cNvPr id="11299" name="Text Box 58">
            <a:extLst>
              <a:ext uri="{FF2B5EF4-FFF2-40B4-BE49-F238E27FC236}">
                <a16:creationId xmlns:a16="http://schemas.microsoft.com/office/drawing/2014/main" id="{38252351-8929-4126-A59D-EBF5D1F44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4370" y="5503589"/>
            <a:ext cx="724157" cy="37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5" i="1">
                <a:latin typeface="Arial Black" panose="020B0A04020102020204" pitchFamily="34" charset="0"/>
              </a:rPr>
              <a:t>Cu</a:t>
            </a:r>
            <a:r>
              <a:rPr lang="pt-BR" altLang="pt-BR" sz="1805" i="1" baseline="30000">
                <a:latin typeface="Arial Black" panose="020B0A04020102020204" pitchFamily="34" charset="0"/>
              </a:rPr>
              <a:t>2+</a:t>
            </a:r>
          </a:p>
        </p:txBody>
      </p:sp>
      <p:sp>
        <p:nvSpPr>
          <p:cNvPr id="11300" name="Text Box 60">
            <a:extLst>
              <a:ext uri="{FF2B5EF4-FFF2-40B4-BE49-F238E27FC236}">
                <a16:creationId xmlns:a16="http://schemas.microsoft.com/office/drawing/2014/main" id="{70542484-8805-4242-8420-1450A89DF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3074" y="6012885"/>
            <a:ext cx="724157" cy="37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5" i="1">
                <a:latin typeface="Arial Black" panose="020B0A04020102020204" pitchFamily="34" charset="0"/>
              </a:rPr>
              <a:t>Cu</a:t>
            </a:r>
            <a:r>
              <a:rPr lang="pt-BR" altLang="pt-BR" sz="1805" i="1" baseline="30000">
                <a:latin typeface="Arial Black" panose="020B0A04020102020204" pitchFamily="34" charset="0"/>
              </a:rPr>
              <a:t>2+</a:t>
            </a:r>
          </a:p>
        </p:txBody>
      </p:sp>
      <p:sp>
        <p:nvSpPr>
          <p:cNvPr id="11301" name="Text Box 62">
            <a:extLst>
              <a:ext uri="{FF2B5EF4-FFF2-40B4-BE49-F238E27FC236}">
                <a16:creationId xmlns:a16="http://schemas.microsoft.com/office/drawing/2014/main" id="{0733A129-6323-473A-8B51-891CBE498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2441" y="5145490"/>
            <a:ext cx="724156" cy="3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5" i="1">
                <a:latin typeface="Arial Black" panose="020B0A04020102020204" pitchFamily="34" charset="0"/>
              </a:rPr>
              <a:t>Cu</a:t>
            </a:r>
            <a:r>
              <a:rPr lang="pt-BR" altLang="pt-BR" sz="1805" i="1" baseline="30000">
                <a:latin typeface="Arial Black" panose="020B0A04020102020204" pitchFamily="34" charset="0"/>
              </a:rPr>
              <a:t>2+</a:t>
            </a:r>
          </a:p>
        </p:txBody>
      </p:sp>
      <p:sp>
        <p:nvSpPr>
          <p:cNvPr id="11302" name="WordArt 64">
            <a:extLst>
              <a:ext uri="{FF2B5EF4-FFF2-40B4-BE49-F238E27FC236}">
                <a16:creationId xmlns:a16="http://schemas.microsoft.com/office/drawing/2014/main" id="{A4FDDABF-AEED-454E-B56A-FDEDD8D5E0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37458" y="3428204"/>
            <a:ext cx="496564" cy="3819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7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Cu</a:t>
            </a:r>
          </a:p>
        </p:txBody>
      </p:sp>
      <p:sp>
        <p:nvSpPr>
          <p:cNvPr id="11303" name="Text Box 67">
            <a:extLst>
              <a:ext uri="{FF2B5EF4-FFF2-40B4-BE49-F238E27FC236}">
                <a16:creationId xmlns:a16="http://schemas.microsoft.com/office/drawing/2014/main" id="{8E8FDCDE-F6B3-4376-92F0-D1CB50EE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351" y="1125229"/>
            <a:ext cx="1262102" cy="30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4" b="1">
                <a:latin typeface="Arial Black" panose="020B0A04020102020204" pitchFamily="34" charset="0"/>
              </a:rPr>
              <a:t>ELÉTRONS</a:t>
            </a:r>
          </a:p>
        </p:txBody>
      </p:sp>
      <p:sp>
        <p:nvSpPr>
          <p:cNvPr id="11304" name="AutoShape 68">
            <a:extLst>
              <a:ext uri="{FF2B5EF4-FFF2-40B4-BE49-F238E27FC236}">
                <a16:creationId xmlns:a16="http://schemas.microsoft.com/office/drawing/2014/main" id="{7691B40D-B6D8-4194-AD22-A1C98AC6B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570" y="1411707"/>
            <a:ext cx="504523" cy="431310"/>
          </a:xfrm>
          <a:custGeom>
            <a:avLst/>
            <a:gdLst>
              <a:gd name="T0" fmla="*/ 191285773 w 21600"/>
              <a:gd name="T1" fmla="*/ 0 h 21600"/>
              <a:gd name="T2" fmla="*/ 191285773 w 21600"/>
              <a:gd name="T3" fmla="*/ 96525292 h 21600"/>
              <a:gd name="T4" fmla="*/ 40935755 w 21600"/>
              <a:gd name="T5" fmla="*/ 171487901 h 21600"/>
              <a:gd name="T6" fmla="*/ 273157260 w 21600"/>
              <a:gd name="T7" fmla="*/ 4826283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1310B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5"/>
          </a:p>
        </p:txBody>
      </p:sp>
      <p:sp>
        <p:nvSpPr>
          <p:cNvPr id="11305" name="AutoShape 69">
            <a:extLst>
              <a:ext uri="{FF2B5EF4-FFF2-40B4-BE49-F238E27FC236}">
                <a16:creationId xmlns:a16="http://schemas.microsoft.com/office/drawing/2014/main" id="{76EC914E-9956-4210-90E9-060361B20246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075525" y="2849675"/>
            <a:ext cx="504522" cy="506114"/>
          </a:xfrm>
          <a:custGeom>
            <a:avLst/>
            <a:gdLst>
              <a:gd name="T0" fmla="*/ 190798464 w 21600"/>
              <a:gd name="T1" fmla="*/ 0 h 21600"/>
              <a:gd name="T2" fmla="*/ 190798464 w 21600"/>
              <a:gd name="T3" fmla="*/ 155211344 h 21600"/>
              <a:gd name="T4" fmla="*/ 40831485 w 21600"/>
              <a:gd name="T5" fmla="*/ 275749672 h 21600"/>
              <a:gd name="T6" fmla="*/ 272461388 w 21600"/>
              <a:gd name="T7" fmla="*/ 7760592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1310B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5"/>
          </a:p>
        </p:txBody>
      </p:sp>
      <p:sp>
        <p:nvSpPr>
          <p:cNvPr id="11306" name="AutoShape 70">
            <a:extLst>
              <a:ext uri="{FF2B5EF4-FFF2-40B4-BE49-F238E27FC236}">
                <a16:creationId xmlns:a16="http://schemas.microsoft.com/office/drawing/2014/main" id="{8E811597-EC81-4382-B896-A49AF2A3D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2760" y="1411708"/>
            <a:ext cx="649353" cy="288071"/>
          </a:xfrm>
          <a:prstGeom prst="rightArrow">
            <a:avLst>
              <a:gd name="adj1" fmla="val 50000"/>
              <a:gd name="adj2" fmla="val 56208"/>
            </a:avLst>
          </a:prstGeom>
          <a:solidFill>
            <a:srgbClr val="F1310B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1307" name="Text Box 71">
            <a:extLst>
              <a:ext uri="{FF2B5EF4-FFF2-40B4-BE49-F238E27FC236}">
                <a16:creationId xmlns:a16="http://schemas.microsoft.com/office/drawing/2014/main" id="{8A9EFAB1-162F-44C2-BD89-397961BDE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773" y="2267963"/>
            <a:ext cx="2111990" cy="37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5" b="1">
                <a:latin typeface="Arial Black" panose="020B0A04020102020204" pitchFamily="34" charset="0"/>
              </a:rPr>
              <a:t>PONTE SALINA</a:t>
            </a:r>
          </a:p>
        </p:txBody>
      </p:sp>
      <p:sp>
        <p:nvSpPr>
          <p:cNvPr id="11308" name="AutoShape 73">
            <a:extLst>
              <a:ext uri="{FF2B5EF4-FFF2-40B4-BE49-F238E27FC236}">
                <a16:creationId xmlns:a16="http://schemas.microsoft.com/office/drawing/2014/main" id="{219BFF06-0E94-43E2-8D94-913C90DBA95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721771" y="2886281"/>
            <a:ext cx="504522" cy="432902"/>
          </a:xfrm>
          <a:custGeom>
            <a:avLst/>
            <a:gdLst>
              <a:gd name="T0" fmla="*/ 190798464 w 21600"/>
              <a:gd name="T1" fmla="*/ 0 h 21600"/>
              <a:gd name="T2" fmla="*/ 190798464 w 21600"/>
              <a:gd name="T3" fmla="*/ 97128792 h 21600"/>
              <a:gd name="T4" fmla="*/ 40831485 w 21600"/>
              <a:gd name="T5" fmla="*/ 172560094 h 21600"/>
              <a:gd name="T6" fmla="*/ 272461388 w 21600"/>
              <a:gd name="T7" fmla="*/ 4856460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1310B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5"/>
          </a:p>
        </p:txBody>
      </p:sp>
      <p:sp>
        <p:nvSpPr>
          <p:cNvPr id="11309" name="AutoShape 76">
            <a:extLst>
              <a:ext uri="{FF2B5EF4-FFF2-40B4-BE49-F238E27FC236}">
                <a16:creationId xmlns:a16="http://schemas.microsoft.com/office/drawing/2014/main" id="{B70DF232-19D1-4F42-A2A9-F121D6F259C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237725" y="1446722"/>
            <a:ext cx="502931" cy="432902"/>
          </a:xfrm>
          <a:custGeom>
            <a:avLst/>
            <a:gdLst>
              <a:gd name="T0" fmla="*/ 190196394 w 21600"/>
              <a:gd name="T1" fmla="*/ 0 h 21600"/>
              <a:gd name="T2" fmla="*/ 190196394 w 21600"/>
              <a:gd name="T3" fmla="*/ 97128792 h 21600"/>
              <a:gd name="T4" fmla="*/ 40702627 w 21600"/>
              <a:gd name="T5" fmla="*/ 172560094 h 21600"/>
              <a:gd name="T6" fmla="*/ 271601067 w 21600"/>
              <a:gd name="T7" fmla="*/ 4856460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1310B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5"/>
          </a:p>
        </p:txBody>
      </p:sp>
      <p:sp>
        <p:nvSpPr>
          <p:cNvPr id="11310" name="Text Box 77">
            <a:extLst>
              <a:ext uri="{FF2B5EF4-FFF2-40B4-BE49-F238E27FC236}">
                <a16:creationId xmlns:a16="http://schemas.microsoft.com/office/drawing/2014/main" id="{E18D7DD8-85E2-445C-9E70-D4FF97093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494" y="2780443"/>
            <a:ext cx="1094988" cy="307169"/>
          </a:xfrm>
          <a:prstGeom prst="rect">
            <a:avLst/>
          </a:prstGeom>
          <a:noFill/>
          <a:ln w="57150" cmpd="thinThick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4" b="1">
                <a:latin typeface="Arial Black" panose="020B0A04020102020204" pitchFamily="34" charset="0"/>
              </a:rPr>
              <a:t>CÁTIONS</a:t>
            </a:r>
          </a:p>
        </p:txBody>
      </p:sp>
      <p:sp>
        <p:nvSpPr>
          <p:cNvPr id="11311" name="Text Box 78">
            <a:extLst>
              <a:ext uri="{FF2B5EF4-FFF2-40B4-BE49-F238E27FC236}">
                <a16:creationId xmlns:a16="http://schemas.microsoft.com/office/drawing/2014/main" id="{C1DE6A28-C100-41A0-8B3F-31A368314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842" y="2780443"/>
            <a:ext cx="974030" cy="307169"/>
          </a:xfrm>
          <a:prstGeom prst="rect">
            <a:avLst/>
          </a:prstGeom>
          <a:noFill/>
          <a:ln w="57150" cmpd="thinThick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4" b="1">
                <a:latin typeface="Arial Black" panose="020B0A04020102020204" pitchFamily="34" charset="0"/>
              </a:rPr>
              <a:t>ÂNIONS</a:t>
            </a:r>
          </a:p>
        </p:txBody>
      </p:sp>
      <p:sp>
        <p:nvSpPr>
          <p:cNvPr id="11312" name="Rectangle 81">
            <a:extLst>
              <a:ext uri="{FF2B5EF4-FFF2-40B4-BE49-F238E27FC236}">
                <a16:creationId xmlns:a16="http://schemas.microsoft.com/office/drawing/2014/main" id="{C3477583-BA55-48F3-AD77-8DBCC5EA2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7459" y="426537"/>
            <a:ext cx="6534915" cy="52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7">
                <a:latin typeface="Arial Narrow" panose="020B0606020202030204" pitchFamily="34" charset="0"/>
              </a:rPr>
              <a:t>A pilha de Daniell: Montagem e funcionamento</a:t>
            </a:r>
            <a:endParaRPr lang="pt-BR" altLang="pt-BR" sz="2807" i="1">
              <a:latin typeface="Arial Black" panose="020B0A04020102020204" pitchFamily="34" charset="0"/>
            </a:endParaRPr>
          </a:p>
        </p:txBody>
      </p:sp>
      <p:sp>
        <p:nvSpPr>
          <p:cNvPr id="11313" name="AutoShape 82">
            <a:extLst>
              <a:ext uri="{FF2B5EF4-FFF2-40B4-BE49-F238E27FC236}">
                <a16:creationId xmlns:a16="http://schemas.microsoft.com/office/drawing/2014/main" id="{84FC7EDE-4BD0-4036-8DF3-1E819206806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89564" y="4759538"/>
            <a:ext cx="504523" cy="432902"/>
          </a:xfrm>
          <a:custGeom>
            <a:avLst/>
            <a:gdLst>
              <a:gd name="T0" fmla="*/ 190798844 w 21600"/>
              <a:gd name="T1" fmla="*/ 0 h 21600"/>
              <a:gd name="T2" fmla="*/ 190798844 w 21600"/>
              <a:gd name="T3" fmla="*/ 97128792 h 21600"/>
              <a:gd name="T4" fmla="*/ 40831566 w 21600"/>
              <a:gd name="T5" fmla="*/ 172560094 h 21600"/>
              <a:gd name="T6" fmla="*/ 272461930 w 21600"/>
              <a:gd name="T7" fmla="*/ 4856460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1310B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5"/>
          </a:p>
        </p:txBody>
      </p:sp>
      <p:sp>
        <p:nvSpPr>
          <p:cNvPr id="11314" name="AutoShape 83">
            <a:extLst>
              <a:ext uri="{FF2B5EF4-FFF2-40B4-BE49-F238E27FC236}">
                <a16:creationId xmlns:a16="http://schemas.microsoft.com/office/drawing/2014/main" id="{C51EC870-D042-4527-AB6E-A874CC92FFF2}"/>
              </a:ext>
            </a:extLst>
          </p:cNvPr>
          <p:cNvSpPr>
            <a:spLocks noChangeArrowheads="1"/>
          </p:cNvSpPr>
          <p:nvPr/>
        </p:nvSpPr>
        <p:spPr bwMode="auto">
          <a:xfrm rot="-227462">
            <a:off x="8406934" y="4653700"/>
            <a:ext cx="504523" cy="431311"/>
          </a:xfrm>
          <a:custGeom>
            <a:avLst/>
            <a:gdLst>
              <a:gd name="T0" fmla="*/ 191285773 w 21600"/>
              <a:gd name="T1" fmla="*/ 0 h 21600"/>
              <a:gd name="T2" fmla="*/ 191285773 w 21600"/>
              <a:gd name="T3" fmla="*/ 96525517 h 21600"/>
              <a:gd name="T4" fmla="*/ 40935755 w 21600"/>
              <a:gd name="T5" fmla="*/ 171488299 h 21600"/>
              <a:gd name="T6" fmla="*/ 273157260 w 21600"/>
              <a:gd name="T7" fmla="*/ 482629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1310B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5"/>
          </a:p>
        </p:txBody>
      </p:sp>
    </p:spTree>
  </p:cSld>
  <p:clrMapOvr>
    <a:masterClrMapping/>
  </p:clrMapOvr>
  <p:transition spd="med">
    <p:cover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Rectangle 10">
            <a:extLst>
              <a:ext uri="{FF2B5EF4-FFF2-40B4-BE49-F238E27FC236}">
                <a16:creationId xmlns:a16="http://schemas.microsoft.com/office/drawing/2014/main" id="{543DF031-90F9-4E4A-93A2-2B98F7810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359" y="4220798"/>
            <a:ext cx="939016" cy="136714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sz="1805"/>
          </a:p>
        </p:txBody>
      </p:sp>
      <p:sp>
        <p:nvSpPr>
          <p:cNvPr id="17419" name="Rectangle 11">
            <a:extLst>
              <a:ext uri="{FF2B5EF4-FFF2-40B4-BE49-F238E27FC236}">
                <a16:creationId xmlns:a16="http://schemas.microsoft.com/office/drawing/2014/main" id="{F4E20402-28E7-45F5-A66F-195DE5B6A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768" y="2708823"/>
            <a:ext cx="940607" cy="158359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sz="1805"/>
          </a:p>
        </p:txBody>
      </p:sp>
      <p:sp>
        <p:nvSpPr>
          <p:cNvPr id="17420" name="AutoShape 12">
            <a:extLst>
              <a:ext uri="{FF2B5EF4-FFF2-40B4-BE49-F238E27FC236}">
                <a16:creationId xmlns:a16="http://schemas.microsoft.com/office/drawing/2014/main" id="{64656B37-2172-48BA-AE9E-0E5380679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768" y="4220797"/>
            <a:ext cx="940607" cy="1223904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sz="1805"/>
          </a:p>
        </p:txBody>
      </p:sp>
      <p:sp>
        <p:nvSpPr>
          <p:cNvPr id="12293" name="Rectangle 13">
            <a:extLst>
              <a:ext uri="{FF2B5EF4-FFF2-40B4-BE49-F238E27FC236}">
                <a16:creationId xmlns:a16="http://schemas.microsoft.com/office/drawing/2014/main" id="{5BA7D86D-6396-491C-B907-F245A0072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9865" y="2708823"/>
            <a:ext cx="867397" cy="158359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2294" name="AutoShape 14">
            <a:extLst>
              <a:ext uri="{FF2B5EF4-FFF2-40B4-BE49-F238E27FC236}">
                <a16:creationId xmlns:a16="http://schemas.microsoft.com/office/drawing/2014/main" id="{093010EF-0BB0-4381-A0C1-3A81D49E9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9865" y="4220797"/>
            <a:ext cx="867397" cy="1223904"/>
          </a:xfrm>
          <a:custGeom>
            <a:avLst/>
            <a:gdLst>
              <a:gd name="T0" fmla="*/ 1214597218 w 21600"/>
              <a:gd name="T1" fmla="*/ 1954931697 h 21600"/>
              <a:gd name="T2" fmla="*/ 694055055 w 21600"/>
              <a:gd name="T3" fmla="*/ 2147483647 h 21600"/>
              <a:gd name="T4" fmla="*/ 173514575 w 21600"/>
              <a:gd name="T5" fmla="*/ 1954931697 h 21600"/>
              <a:gd name="T6" fmla="*/ 69405505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1805"/>
          </a:p>
        </p:txBody>
      </p:sp>
      <p:sp>
        <p:nvSpPr>
          <p:cNvPr id="12295" name="Rectangle 15">
            <a:extLst>
              <a:ext uri="{FF2B5EF4-FFF2-40B4-BE49-F238E27FC236}">
                <a16:creationId xmlns:a16="http://schemas.microsoft.com/office/drawing/2014/main" id="{1E70C8AF-5B90-43BA-A43C-BA4824CCF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457" y="2708822"/>
            <a:ext cx="939016" cy="280749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2296" name="Oval 18">
            <a:extLst>
              <a:ext uri="{FF2B5EF4-FFF2-40B4-BE49-F238E27FC236}">
                <a16:creationId xmlns:a16="http://schemas.microsoft.com/office/drawing/2014/main" id="{1984C249-5BEB-48EA-8CD7-0DBB115F3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1489" y="4653700"/>
            <a:ext cx="577734" cy="21486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297" name="Line 19">
            <a:extLst>
              <a:ext uri="{FF2B5EF4-FFF2-40B4-BE49-F238E27FC236}">
                <a16:creationId xmlns:a16="http://schemas.microsoft.com/office/drawing/2014/main" id="{E2066ED7-D95C-4985-B0B8-D6B233E3F2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1489" y="2708822"/>
            <a:ext cx="0" cy="208811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2298" name="Line 20">
            <a:extLst>
              <a:ext uri="{FF2B5EF4-FFF2-40B4-BE49-F238E27FC236}">
                <a16:creationId xmlns:a16="http://schemas.microsoft.com/office/drawing/2014/main" id="{323CC48C-4EB0-4BAC-8E6D-A2D4440AC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9223" y="3211753"/>
            <a:ext cx="0" cy="1511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2299" name="Oval 21">
            <a:extLst>
              <a:ext uri="{FF2B5EF4-FFF2-40B4-BE49-F238E27FC236}">
                <a16:creationId xmlns:a16="http://schemas.microsoft.com/office/drawing/2014/main" id="{B3CDFB73-1332-461A-B302-CD91F8C0C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7581" y="4653700"/>
            <a:ext cx="577734" cy="21486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2300" name="Line 22">
            <a:extLst>
              <a:ext uri="{FF2B5EF4-FFF2-40B4-BE49-F238E27FC236}">
                <a16:creationId xmlns:a16="http://schemas.microsoft.com/office/drawing/2014/main" id="{7C293B78-351E-417C-8321-53133E913DF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5315" y="2708822"/>
            <a:ext cx="0" cy="201490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2301" name="Line 23">
            <a:extLst>
              <a:ext uri="{FF2B5EF4-FFF2-40B4-BE49-F238E27FC236}">
                <a16:creationId xmlns:a16="http://schemas.microsoft.com/office/drawing/2014/main" id="{4C9623E2-BF9C-419C-8F83-4F58357007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757581" y="3211753"/>
            <a:ext cx="0" cy="158518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2302" name="Line 24">
            <a:extLst>
              <a:ext uri="{FF2B5EF4-FFF2-40B4-BE49-F238E27FC236}">
                <a16:creationId xmlns:a16="http://schemas.microsoft.com/office/drawing/2014/main" id="{AC2E5673-3062-4027-8FEB-251E9399405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9223" y="3211753"/>
            <a:ext cx="324835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2303" name="Line 25">
            <a:extLst>
              <a:ext uri="{FF2B5EF4-FFF2-40B4-BE49-F238E27FC236}">
                <a16:creationId xmlns:a16="http://schemas.microsoft.com/office/drawing/2014/main" id="{87002F5B-7B4B-4E7A-B504-C06ED7BC2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1489" y="2708822"/>
            <a:ext cx="440382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2304" name="Oval 26">
            <a:extLst>
              <a:ext uri="{FF2B5EF4-FFF2-40B4-BE49-F238E27FC236}">
                <a16:creationId xmlns:a16="http://schemas.microsoft.com/office/drawing/2014/main" id="{9903D337-0EC7-4DBF-B7B1-FE2A32360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8277" y="2635611"/>
            <a:ext cx="143240" cy="1432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2305" name="Oval 27">
            <a:extLst>
              <a:ext uri="{FF2B5EF4-FFF2-40B4-BE49-F238E27FC236}">
                <a16:creationId xmlns:a16="http://schemas.microsoft.com/office/drawing/2014/main" id="{BCBAD3C8-389C-4FCB-9486-BF5270F6C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012" y="3140134"/>
            <a:ext cx="143240" cy="1432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2306" name="Oval 28">
            <a:extLst>
              <a:ext uri="{FF2B5EF4-FFF2-40B4-BE49-F238E27FC236}">
                <a16:creationId xmlns:a16="http://schemas.microsoft.com/office/drawing/2014/main" id="{7A6576B8-B129-4089-AF65-C269747F9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3695" y="2635611"/>
            <a:ext cx="143240" cy="1432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2307" name="Oval 29">
            <a:extLst>
              <a:ext uri="{FF2B5EF4-FFF2-40B4-BE49-F238E27FC236}">
                <a16:creationId xmlns:a16="http://schemas.microsoft.com/office/drawing/2014/main" id="{558F53FC-43CA-4A0A-828F-E8E63F46C7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962" y="3140134"/>
            <a:ext cx="143240" cy="1432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2308" name="Oval 30">
            <a:extLst>
              <a:ext uri="{FF2B5EF4-FFF2-40B4-BE49-F238E27FC236}">
                <a16:creationId xmlns:a16="http://schemas.microsoft.com/office/drawing/2014/main" id="{9956D169-6BA5-4FA1-B80B-BC77931F6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8277" y="4652109"/>
            <a:ext cx="143240" cy="1416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309" name="Oval 31">
            <a:extLst>
              <a:ext uri="{FF2B5EF4-FFF2-40B4-BE49-F238E27FC236}">
                <a16:creationId xmlns:a16="http://schemas.microsoft.com/office/drawing/2014/main" id="{ABB7AE5F-A9C1-4239-9CE2-95F38672D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6012" y="4652109"/>
            <a:ext cx="143240" cy="14164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310" name="Oval 32">
            <a:extLst>
              <a:ext uri="{FF2B5EF4-FFF2-40B4-BE49-F238E27FC236}">
                <a16:creationId xmlns:a16="http://schemas.microsoft.com/office/drawing/2014/main" id="{9C57BC6C-054F-46F9-BA22-29C897207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5962" y="4723728"/>
            <a:ext cx="143240" cy="1432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2311" name="Oval 33">
            <a:extLst>
              <a:ext uri="{FF2B5EF4-FFF2-40B4-BE49-F238E27FC236}">
                <a16:creationId xmlns:a16="http://schemas.microsoft.com/office/drawing/2014/main" id="{24DC6C11-E346-4F8E-A9F8-A451B1131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3695" y="4723728"/>
            <a:ext cx="143240" cy="14324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2312" name="Line 36">
            <a:extLst>
              <a:ext uri="{FF2B5EF4-FFF2-40B4-BE49-F238E27FC236}">
                <a16:creationId xmlns:a16="http://schemas.microsoft.com/office/drawing/2014/main" id="{F22DDDE8-3CBE-4858-8AA3-9FB410EF39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4707" y="3356584"/>
            <a:ext cx="0" cy="864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2313" name="Line 37">
            <a:extLst>
              <a:ext uri="{FF2B5EF4-FFF2-40B4-BE49-F238E27FC236}">
                <a16:creationId xmlns:a16="http://schemas.microsoft.com/office/drawing/2014/main" id="{4A67F85D-A874-4F21-8C7B-B34595533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36952" y="3356584"/>
            <a:ext cx="0" cy="864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2314" name="AutoShape 39">
            <a:extLst>
              <a:ext uri="{FF2B5EF4-FFF2-40B4-BE49-F238E27FC236}">
                <a16:creationId xmlns:a16="http://schemas.microsoft.com/office/drawing/2014/main" id="{566A7FDA-62EC-4B82-AAD5-1FF5832E524F}"/>
              </a:ext>
            </a:extLst>
          </p:cNvPr>
          <p:cNvSpPr>
            <a:spLocks/>
          </p:cNvSpPr>
          <p:nvPr/>
        </p:nvSpPr>
        <p:spPr bwMode="auto">
          <a:xfrm rot="5400000" flipH="1">
            <a:off x="2310493" y="4110184"/>
            <a:ext cx="2519427" cy="2743837"/>
          </a:xfrm>
          <a:prstGeom prst="leftBracket">
            <a:avLst>
              <a:gd name="adj" fmla="val 9050"/>
            </a:avLst>
          </a:prstGeom>
          <a:gradFill rotWithShape="1">
            <a:gsLst>
              <a:gs pos="0">
                <a:srgbClr val="000099">
                  <a:alpha val="81000"/>
                </a:srgbClr>
              </a:gs>
              <a:gs pos="100000">
                <a:srgbClr val="00003F">
                  <a:alpha val="60001"/>
                </a:srgbClr>
              </a:gs>
            </a:gsLst>
            <a:lin ang="2700000" scaled="1"/>
          </a:gra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2315" name="Line 40">
            <a:extLst>
              <a:ext uri="{FF2B5EF4-FFF2-40B4-BE49-F238E27FC236}">
                <a16:creationId xmlns:a16="http://schemas.microsoft.com/office/drawing/2014/main" id="{B9AB508C-9208-46C5-9149-9A0A452FDA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8288" y="3356584"/>
            <a:ext cx="0" cy="864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2316" name="Line 41">
            <a:extLst>
              <a:ext uri="{FF2B5EF4-FFF2-40B4-BE49-F238E27FC236}">
                <a16:creationId xmlns:a16="http://schemas.microsoft.com/office/drawing/2014/main" id="{AE7E98A5-71BD-40E4-AA2A-C339E3D81C6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0533" y="3356584"/>
            <a:ext cx="0" cy="864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2317" name="Rectangle 42">
            <a:extLst>
              <a:ext uri="{FF2B5EF4-FFF2-40B4-BE49-F238E27FC236}">
                <a16:creationId xmlns:a16="http://schemas.microsoft.com/office/drawing/2014/main" id="{2384E0DE-B0BF-4C67-807E-4526AA773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0854" y="1916230"/>
            <a:ext cx="143240" cy="79259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2318" name="Rectangle 43">
            <a:extLst>
              <a:ext uri="{FF2B5EF4-FFF2-40B4-BE49-F238E27FC236}">
                <a16:creationId xmlns:a16="http://schemas.microsoft.com/office/drawing/2014/main" id="{83D4900C-30B9-484D-9086-059AC6103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4331" y="1916230"/>
            <a:ext cx="143240" cy="79259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2319" name="Rectangle 44">
            <a:extLst>
              <a:ext uri="{FF2B5EF4-FFF2-40B4-BE49-F238E27FC236}">
                <a16:creationId xmlns:a16="http://schemas.microsoft.com/office/drawing/2014/main" id="{7207C81F-98E5-4E08-B833-DF6D56718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0853" y="1772990"/>
            <a:ext cx="6496718" cy="14324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2320" name="WordArt 45">
            <a:extLst>
              <a:ext uri="{FF2B5EF4-FFF2-40B4-BE49-F238E27FC236}">
                <a16:creationId xmlns:a16="http://schemas.microsoft.com/office/drawing/2014/main" id="{D4A299BF-7038-4202-B6C3-208DEA74258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12359" y="3428204"/>
            <a:ext cx="496564" cy="3819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7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Zn</a:t>
            </a:r>
          </a:p>
        </p:txBody>
      </p:sp>
      <p:sp>
        <p:nvSpPr>
          <p:cNvPr id="12321" name="Text Box 46">
            <a:extLst>
              <a:ext uri="{FF2B5EF4-FFF2-40B4-BE49-F238E27FC236}">
                <a16:creationId xmlns:a16="http://schemas.microsoft.com/office/drawing/2014/main" id="{BAEED027-E996-4EFD-806A-F6BF354F4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615" y="6157718"/>
            <a:ext cx="711424" cy="37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5" i="1">
                <a:solidFill>
                  <a:schemeClr val="bg1"/>
                </a:solidFill>
                <a:latin typeface="Arial Black" panose="020B0A04020102020204" pitchFamily="34" charset="0"/>
              </a:rPr>
              <a:t>Zn</a:t>
            </a:r>
            <a:r>
              <a:rPr lang="pt-BR" altLang="pt-BR" sz="1805" i="1" baseline="30000">
                <a:solidFill>
                  <a:schemeClr val="bg1"/>
                </a:solidFill>
                <a:latin typeface="Arial Black" panose="020B0A04020102020204" pitchFamily="34" charset="0"/>
              </a:rPr>
              <a:t>2+</a:t>
            </a:r>
          </a:p>
        </p:txBody>
      </p:sp>
      <p:sp>
        <p:nvSpPr>
          <p:cNvPr id="12322" name="Text Box 48">
            <a:extLst>
              <a:ext uri="{FF2B5EF4-FFF2-40B4-BE49-F238E27FC236}">
                <a16:creationId xmlns:a16="http://schemas.microsoft.com/office/drawing/2014/main" id="{5EF6451F-AB8A-47D3-9512-647B4B64A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3" y="5583166"/>
            <a:ext cx="711423" cy="3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5" i="1">
                <a:solidFill>
                  <a:schemeClr val="bg1"/>
                </a:solidFill>
                <a:latin typeface="Arial Black" panose="020B0A04020102020204" pitchFamily="34" charset="0"/>
              </a:rPr>
              <a:t>Zn</a:t>
            </a:r>
            <a:r>
              <a:rPr lang="pt-BR" altLang="pt-BR" sz="1805" i="1" baseline="30000">
                <a:solidFill>
                  <a:schemeClr val="bg1"/>
                </a:solidFill>
                <a:latin typeface="Arial Black" panose="020B0A04020102020204" pitchFamily="34" charset="0"/>
              </a:rPr>
              <a:t>2+</a:t>
            </a:r>
          </a:p>
        </p:txBody>
      </p:sp>
      <p:sp>
        <p:nvSpPr>
          <p:cNvPr id="12323" name="Text Box 50">
            <a:extLst>
              <a:ext uri="{FF2B5EF4-FFF2-40B4-BE49-F238E27FC236}">
                <a16:creationId xmlns:a16="http://schemas.microsoft.com/office/drawing/2014/main" id="{17C62937-283A-4D1E-A067-DCD2C7247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811" y="6079731"/>
            <a:ext cx="711424" cy="37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5" i="1">
                <a:solidFill>
                  <a:schemeClr val="bg1"/>
                </a:solidFill>
                <a:latin typeface="Arial Black" panose="020B0A04020102020204" pitchFamily="34" charset="0"/>
              </a:rPr>
              <a:t>Zn</a:t>
            </a:r>
            <a:r>
              <a:rPr lang="pt-BR" altLang="pt-BR" sz="1805" i="1" baseline="30000">
                <a:solidFill>
                  <a:schemeClr val="bg1"/>
                </a:solidFill>
                <a:latin typeface="Arial Black" panose="020B0A04020102020204" pitchFamily="34" charset="0"/>
              </a:rPr>
              <a:t>2+</a:t>
            </a:r>
          </a:p>
        </p:txBody>
      </p:sp>
      <p:sp>
        <p:nvSpPr>
          <p:cNvPr id="12324" name="Text Box 52">
            <a:extLst>
              <a:ext uri="{FF2B5EF4-FFF2-40B4-BE49-F238E27FC236}">
                <a16:creationId xmlns:a16="http://schemas.microsoft.com/office/drawing/2014/main" id="{095ACADD-930F-425B-B62A-0F4BDD879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6995" y="5295096"/>
            <a:ext cx="711423" cy="3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5" i="1">
                <a:solidFill>
                  <a:schemeClr val="bg1"/>
                </a:solidFill>
                <a:latin typeface="Arial Black" panose="020B0A04020102020204" pitchFamily="34" charset="0"/>
              </a:rPr>
              <a:t>Zn</a:t>
            </a:r>
            <a:r>
              <a:rPr lang="pt-BR" altLang="pt-BR" sz="1805" i="1" baseline="30000">
                <a:solidFill>
                  <a:schemeClr val="bg1"/>
                </a:solidFill>
                <a:latin typeface="Arial Black" panose="020B0A04020102020204" pitchFamily="34" charset="0"/>
              </a:rPr>
              <a:t>2+</a:t>
            </a:r>
          </a:p>
        </p:txBody>
      </p:sp>
      <p:sp>
        <p:nvSpPr>
          <p:cNvPr id="12325" name="WordArt 62">
            <a:extLst>
              <a:ext uri="{FF2B5EF4-FFF2-40B4-BE49-F238E27FC236}">
                <a16:creationId xmlns:a16="http://schemas.microsoft.com/office/drawing/2014/main" id="{A5F89C4A-8443-4A56-AA24-F1AD13B7424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137458" y="3428204"/>
            <a:ext cx="496564" cy="3819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7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Cu</a:t>
            </a:r>
          </a:p>
        </p:txBody>
      </p:sp>
      <p:sp>
        <p:nvSpPr>
          <p:cNvPr id="12326" name="Text Box 65">
            <a:extLst>
              <a:ext uri="{FF2B5EF4-FFF2-40B4-BE49-F238E27FC236}">
                <a16:creationId xmlns:a16="http://schemas.microsoft.com/office/drawing/2014/main" id="{911D978D-1DFB-4254-95FE-B5889D282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351" y="1125229"/>
            <a:ext cx="1262102" cy="30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4" b="1">
                <a:latin typeface="Arial Black" panose="020B0A04020102020204" pitchFamily="34" charset="0"/>
              </a:rPr>
              <a:t>ELÉTRONS</a:t>
            </a:r>
          </a:p>
        </p:txBody>
      </p:sp>
      <p:sp>
        <p:nvSpPr>
          <p:cNvPr id="12327" name="AutoShape 66">
            <a:extLst>
              <a:ext uri="{FF2B5EF4-FFF2-40B4-BE49-F238E27FC236}">
                <a16:creationId xmlns:a16="http://schemas.microsoft.com/office/drawing/2014/main" id="{579BF7CE-A59E-4D56-B3E8-6860461DE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570" y="1411707"/>
            <a:ext cx="504523" cy="431310"/>
          </a:xfrm>
          <a:custGeom>
            <a:avLst/>
            <a:gdLst>
              <a:gd name="T0" fmla="*/ 191285773 w 21600"/>
              <a:gd name="T1" fmla="*/ 0 h 21600"/>
              <a:gd name="T2" fmla="*/ 191285773 w 21600"/>
              <a:gd name="T3" fmla="*/ 96525292 h 21600"/>
              <a:gd name="T4" fmla="*/ 40935755 w 21600"/>
              <a:gd name="T5" fmla="*/ 171487901 h 21600"/>
              <a:gd name="T6" fmla="*/ 273157260 w 21600"/>
              <a:gd name="T7" fmla="*/ 4826283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1310B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5"/>
          </a:p>
        </p:txBody>
      </p:sp>
      <p:sp>
        <p:nvSpPr>
          <p:cNvPr id="12328" name="AutoShape 67">
            <a:extLst>
              <a:ext uri="{FF2B5EF4-FFF2-40B4-BE49-F238E27FC236}">
                <a16:creationId xmlns:a16="http://schemas.microsoft.com/office/drawing/2014/main" id="{3AEC5E90-37E2-4CD8-B338-5BE2043F62C1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4075525" y="2849675"/>
            <a:ext cx="504522" cy="506114"/>
          </a:xfrm>
          <a:custGeom>
            <a:avLst/>
            <a:gdLst>
              <a:gd name="T0" fmla="*/ 190798464 w 21600"/>
              <a:gd name="T1" fmla="*/ 0 h 21600"/>
              <a:gd name="T2" fmla="*/ 190798464 w 21600"/>
              <a:gd name="T3" fmla="*/ 155211344 h 21600"/>
              <a:gd name="T4" fmla="*/ 40831485 w 21600"/>
              <a:gd name="T5" fmla="*/ 275749672 h 21600"/>
              <a:gd name="T6" fmla="*/ 272461388 w 21600"/>
              <a:gd name="T7" fmla="*/ 7760592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1310B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5"/>
          </a:p>
        </p:txBody>
      </p:sp>
      <p:sp>
        <p:nvSpPr>
          <p:cNvPr id="12329" name="AutoShape 68">
            <a:extLst>
              <a:ext uri="{FF2B5EF4-FFF2-40B4-BE49-F238E27FC236}">
                <a16:creationId xmlns:a16="http://schemas.microsoft.com/office/drawing/2014/main" id="{C1A9ABD9-C293-416F-99CC-AD310EE5B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2760" y="1411708"/>
            <a:ext cx="649353" cy="288071"/>
          </a:xfrm>
          <a:prstGeom prst="rightArrow">
            <a:avLst>
              <a:gd name="adj1" fmla="val 50000"/>
              <a:gd name="adj2" fmla="val 56208"/>
            </a:avLst>
          </a:prstGeom>
          <a:solidFill>
            <a:srgbClr val="F1310B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2330" name="Text Box 69">
            <a:extLst>
              <a:ext uri="{FF2B5EF4-FFF2-40B4-BE49-F238E27FC236}">
                <a16:creationId xmlns:a16="http://schemas.microsoft.com/office/drawing/2014/main" id="{5762F4C9-A5B0-4F89-AEFE-1D78A4E2D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773" y="2267963"/>
            <a:ext cx="1905088" cy="3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4" b="1">
                <a:latin typeface="Arial Black" panose="020B0A04020102020204" pitchFamily="34" charset="0"/>
              </a:rPr>
              <a:t>PONTE SALINA</a:t>
            </a:r>
          </a:p>
        </p:txBody>
      </p:sp>
      <p:sp>
        <p:nvSpPr>
          <p:cNvPr id="12331" name="AutoShape 70">
            <a:extLst>
              <a:ext uri="{FF2B5EF4-FFF2-40B4-BE49-F238E27FC236}">
                <a16:creationId xmlns:a16="http://schemas.microsoft.com/office/drawing/2014/main" id="{C2AD5A83-32D9-4B53-AE8B-B9346A25BC6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635827" y="2886281"/>
            <a:ext cx="504522" cy="432902"/>
          </a:xfrm>
          <a:custGeom>
            <a:avLst/>
            <a:gdLst>
              <a:gd name="T0" fmla="*/ 190798464 w 21600"/>
              <a:gd name="T1" fmla="*/ 0 h 21600"/>
              <a:gd name="T2" fmla="*/ 190798464 w 21600"/>
              <a:gd name="T3" fmla="*/ 97128792 h 21600"/>
              <a:gd name="T4" fmla="*/ 40831485 w 21600"/>
              <a:gd name="T5" fmla="*/ 172560094 h 21600"/>
              <a:gd name="T6" fmla="*/ 272461388 w 21600"/>
              <a:gd name="T7" fmla="*/ 4856460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1310B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5"/>
          </a:p>
        </p:txBody>
      </p:sp>
      <p:sp>
        <p:nvSpPr>
          <p:cNvPr id="12332" name="AutoShape 71">
            <a:extLst>
              <a:ext uri="{FF2B5EF4-FFF2-40B4-BE49-F238E27FC236}">
                <a16:creationId xmlns:a16="http://schemas.microsoft.com/office/drawing/2014/main" id="{1CCA6724-8217-4306-BE3B-51AE7E92987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9237725" y="1446722"/>
            <a:ext cx="502931" cy="432902"/>
          </a:xfrm>
          <a:custGeom>
            <a:avLst/>
            <a:gdLst>
              <a:gd name="T0" fmla="*/ 190196394 w 21600"/>
              <a:gd name="T1" fmla="*/ 0 h 21600"/>
              <a:gd name="T2" fmla="*/ 190196394 w 21600"/>
              <a:gd name="T3" fmla="*/ 97128792 h 21600"/>
              <a:gd name="T4" fmla="*/ 40702627 w 21600"/>
              <a:gd name="T5" fmla="*/ 172560094 h 21600"/>
              <a:gd name="T6" fmla="*/ 271601067 w 21600"/>
              <a:gd name="T7" fmla="*/ 4856460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1310B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5"/>
          </a:p>
        </p:txBody>
      </p:sp>
      <p:sp>
        <p:nvSpPr>
          <p:cNvPr id="17480" name="Text Box 72">
            <a:extLst>
              <a:ext uri="{FF2B5EF4-FFF2-40B4-BE49-F238E27FC236}">
                <a16:creationId xmlns:a16="http://schemas.microsoft.com/office/drawing/2014/main" id="{164D6D54-5FE9-44CF-9E9B-376B2AD75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494" y="2780443"/>
            <a:ext cx="1094988" cy="307169"/>
          </a:xfrm>
          <a:prstGeom prst="rect">
            <a:avLst/>
          </a:prstGeom>
          <a:noFill/>
          <a:ln w="57150" cmpd="thinThick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4" b="1">
                <a:latin typeface="Arial Black" panose="020B0A04020102020204" pitchFamily="34" charset="0"/>
              </a:rPr>
              <a:t>CÁTIONS</a:t>
            </a:r>
          </a:p>
        </p:txBody>
      </p:sp>
      <p:sp>
        <p:nvSpPr>
          <p:cNvPr id="17481" name="Text Box 73">
            <a:extLst>
              <a:ext uri="{FF2B5EF4-FFF2-40B4-BE49-F238E27FC236}">
                <a16:creationId xmlns:a16="http://schemas.microsoft.com/office/drawing/2014/main" id="{3EBA5876-1B77-43A3-B220-A568FD6FF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842" y="2780443"/>
            <a:ext cx="974030" cy="307169"/>
          </a:xfrm>
          <a:prstGeom prst="rect">
            <a:avLst/>
          </a:prstGeom>
          <a:noFill/>
          <a:ln w="57150" cmpd="thinThick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4" b="1">
                <a:latin typeface="Arial Black" panose="020B0A04020102020204" pitchFamily="34" charset="0"/>
              </a:rPr>
              <a:t>ÂNIONS</a:t>
            </a:r>
          </a:p>
        </p:txBody>
      </p:sp>
      <p:sp>
        <p:nvSpPr>
          <p:cNvPr id="17482" name="AutoShape 74">
            <a:extLst>
              <a:ext uri="{FF2B5EF4-FFF2-40B4-BE49-F238E27FC236}">
                <a16:creationId xmlns:a16="http://schemas.microsoft.com/office/drawing/2014/main" id="{25F0A77A-EE5C-47B7-A979-1AE98F52144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73113" y="4759538"/>
            <a:ext cx="504523" cy="43290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 sz="1805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484" name="Rectangle 76">
            <a:extLst>
              <a:ext uri="{FF2B5EF4-FFF2-40B4-BE49-F238E27FC236}">
                <a16:creationId xmlns:a16="http://schemas.microsoft.com/office/drawing/2014/main" id="{0568B98B-8562-40AF-9CC3-2FCF4D671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908" y="214861"/>
            <a:ext cx="7734945" cy="82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6" b="1" i="1">
                <a:latin typeface="Arial Black" panose="020B0A04020102020204" pitchFamily="34" charset="0"/>
              </a:rPr>
              <a:t>À medida que a reação vai ocorrendo poderemos fazer as seguintes observações</a:t>
            </a:r>
            <a:r>
              <a:rPr lang="pt-BR" altLang="pt-BR" sz="2406" i="1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7485" name="Rectangle 77">
            <a:extLst>
              <a:ext uri="{FF2B5EF4-FFF2-40B4-BE49-F238E27FC236}">
                <a16:creationId xmlns:a16="http://schemas.microsoft.com/office/drawing/2014/main" id="{B55F3D7C-1857-42C7-B054-1BC3546E1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4881" y="286479"/>
            <a:ext cx="6410774" cy="70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005" b="1" i="1">
                <a:latin typeface="Arial Black" panose="020B0A04020102020204" pitchFamily="34" charset="0"/>
              </a:rPr>
              <a:t>O eletrodo de zinco vai se desgastando com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pt-BR" altLang="pt-BR" sz="2005" b="1" i="1">
                <a:latin typeface="Arial Black" panose="020B0A04020102020204" pitchFamily="34" charset="0"/>
              </a:rPr>
              <a:t>o passar do tempo </a:t>
            </a:r>
          </a:p>
        </p:txBody>
      </p:sp>
      <p:sp>
        <p:nvSpPr>
          <p:cNvPr id="17486" name="Freeform 78">
            <a:extLst>
              <a:ext uri="{FF2B5EF4-FFF2-40B4-BE49-F238E27FC236}">
                <a16:creationId xmlns:a16="http://schemas.microsoft.com/office/drawing/2014/main" id="{FAF8105F-BFD6-41D9-A829-67F37EAEDD05}"/>
              </a:ext>
            </a:extLst>
          </p:cNvPr>
          <p:cNvSpPr>
            <a:spLocks/>
          </p:cNvSpPr>
          <p:nvPr/>
        </p:nvSpPr>
        <p:spPr bwMode="auto">
          <a:xfrm>
            <a:off x="8709329" y="4075966"/>
            <a:ext cx="1357595" cy="1597919"/>
          </a:xfrm>
          <a:custGeom>
            <a:avLst/>
            <a:gdLst>
              <a:gd name="T0" fmla="*/ 304593282 w 864"/>
              <a:gd name="T1" fmla="*/ 59852306 h 1009"/>
              <a:gd name="T2" fmla="*/ 282485098 w 864"/>
              <a:gd name="T3" fmla="*/ 319212297 h 1009"/>
              <a:gd name="T4" fmla="*/ 142471304 w 864"/>
              <a:gd name="T5" fmla="*/ 601017298 h 1009"/>
              <a:gd name="T6" fmla="*/ 120363120 w 864"/>
              <a:gd name="T7" fmla="*/ 1379097273 h 1009"/>
              <a:gd name="T8" fmla="*/ 120363120 w 864"/>
              <a:gd name="T9" fmla="*/ 1543691904 h 1009"/>
              <a:gd name="T10" fmla="*/ 235814356 w 864"/>
              <a:gd name="T11" fmla="*/ 2147483647 h 1009"/>
              <a:gd name="T12" fmla="*/ 420042950 w 864"/>
              <a:gd name="T13" fmla="*/ 2147483647 h 1009"/>
              <a:gd name="T14" fmla="*/ 1024317629 w 864"/>
              <a:gd name="T15" fmla="*/ 2147483647 h 1009"/>
              <a:gd name="T16" fmla="*/ 1719477850 w 864"/>
              <a:gd name="T17" fmla="*/ 2147483647 h 1009"/>
              <a:gd name="T18" fmla="*/ 1790712718 w 864"/>
              <a:gd name="T19" fmla="*/ 2147483647 h 1009"/>
              <a:gd name="T20" fmla="*/ 1859491644 w 864"/>
              <a:gd name="T21" fmla="*/ 2147483647 h 1009"/>
              <a:gd name="T22" fmla="*/ 1997049496 w 864"/>
              <a:gd name="T23" fmla="*/ 2109794567 h 1009"/>
              <a:gd name="T24" fmla="*/ 2043721805 w 864"/>
              <a:gd name="T25" fmla="*/ 1990089956 h 1009"/>
              <a:gd name="T26" fmla="*/ 1974942880 w 864"/>
              <a:gd name="T27" fmla="*/ 578572289 h 1009"/>
              <a:gd name="T28" fmla="*/ 1859491644 w 864"/>
              <a:gd name="T29" fmla="*/ 129679996 h 1009"/>
              <a:gd name="T30" fmla="*/ 1790712718 w 864"/>
              <a:gd name="T31" fmla="*/ 84791556 h 1009"/>
              <a:gd name="T32" fmla="*/ 1766148592 w 864"/>
              <a:gd name="T33" fmla="*/ 12469625 h 1009"/>
              <a:gd name="T34" fmla="*/ 1650698924 w 864"/>
              <a:gd name="T35" fmla="*/ 37407296 h 1009"/>
              <a:gd name="T36" fmla="*/ 1326453401 w 864"/>
              <a:gd name="T37" fmla="*/ 12469625 h 1009"/>
              <a:gd name="T38" fmla="*/ 351264024 w 864"/>
              <a:gd name="T39" fmla="*/ 59852306 h 1009"/>
              <a:gd name="T40" fmla="*/ 304593282 w 864"/>
              <a:gd name="T41" fmla="*/ 59852306 h 100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64"/>
              <a:gd name="T64" fmla="*/ 0 h 1009"/>
              <a:gd name="T65" fmla="*/ 864 w 864"/>
              <a:gd name="T66" fmla="*/ 1009 h 100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64" h="1009">
                <a:moveTo>
                  <a:pt x="124" y="24"/>
                </a:moveTo>
                <a:cubicBezTo>
                  <a:pt x="121" y="59"/>
                  <a:pt x="120" y="94"/>
                  <a:pt x="115" y="128"/>
                </a:cubicBezTo>
                <a:cubicBezTo>
                  <a:pt x="109" y="170"/>
                  <a:pt x="72" y="201"/>
                  <a:pt x="58" y="241"/>
                </a:cubicBezTo>
                <a:cubicBezTo>
                  <a:pt x="55" y="345"/>
                  <a:pt x="55" y="449"/>
                  <a:pt x="49" y="553"/>
                </a:cubicBezTo>
                <a:cubicBezTo>
                  <a:pt x="45" y="625"/>
                  <a:pt x="28" y="560"/>
                  <a:pt x="49" y="619"/>
                </a:cubicBezTo>
                <a:cubicBezTo>
                  <a:pt x="41" y="712"/>
                  <a:pt x="0" y="877"/>
                  <a:pt x="96" y="940"/>
                </a:cubicBezTo>
                <a:cubicBezTo>
                  <a:pt x="106" y="947"/>
                  <a:pt x="168" y="958"/>
                  <a:pt x="171" y="959"/>
                </a:cubicBezTo>
                <a:cubicBezTo>
                  <a:pt x="326" y="946"/>
                  <a:pt x="282" y="962"/>
                  <a:pt x="417" y="978"/>
                </a:cubicBezTo>
                <a:cubicBezTo>
                  <a:pt x="513" y="1009"/>
                  <a:pt x="598" y="993"/>
                  <a:pt x="700" y="987"/>
                </a:cubicBezTo>
                <a:cubicBezTo>
                  <a:pt x="710" y="981"/>
                  <a:pt x="723" y="978"/>
                  <a:pt x="729" y="968"/>
                </a:cubicBezTo>
                <a:cubicBezTo>
                  <a:pt x="746" y="940"/>
                  <a:pt x="739" y="901"/>
                  <a:pt x="757" y="874"/>
                </a:cubicBezTo>
                <a:cubicBezTo>
                  <a:pt x="768" y="858"/>
                  <a:pt x="796" y="851"/>
                  <a:pt x="813" y="846"/>
                </a:cubicBezTo>
                <a:cubicBezTo>
                  <a:pt x="864" y="812"/>
                  <a:pt x="834" y="846"/>
                  <a:pt x="832" y="798"/>
                </a:cubicBezTo>
                <a:cubicBezTo>
                  <a:pt x="825" y="604"/>
                  <a:pt x="863" y="414"/>
                  <a:pt x="804" y="232"/>
                </a:cubicBezTo>
                <a:cubicBezTo>
                  <a:pt x="800" y="203"/>
                  <a:pt x="780" y="81"/>
                  <a:pt x="757" y="52"/>
                </a:cubicBezTo>
                <a:cubicBezTo>
                  <a:pt x="750" y="43"/>
                  <a:pt x="738" y="40"/>
                  <a:pt x="729" y="34"/>
                </a:cubicBezTo>
                <a:cubicBezTo>
                  <a:pt x="726" y="24"/>
                  <a:pt x="729" y="8"/>
                  <a:pt x="719" y="5"/>
                </a:cubicBezTo>
                <a:cubicBezTo>
                  <a:pt x="704" y="0"/>
                  <a:pt x="688" y="15"/>
                  <a:pt x="672" y="15"/>
                </a:cubicBezTo>
                <a:cubicBezTo>
                  <a:pt x="628" y="15"/>
                  <a:pt x="584" y="8"/>
                  <a:pt x="540" y="5"/>
                </a:cubicBezTo>
                <a:cubicBezTo>
                  <a:pt x="408" y="11"/>
                  <a:pt x="275" y="18"/>
                  <a:pt x="143" y="24"/>
                </a:cubicBezTo>
                <a:cubicBezTo>
                  <a:pt x="120" y="25"/>
                  <a:pt x="104" y="46"/>
                  <a:pt x="124" y="24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2339" name="AutoShape 79">
            <a:extLst>
              <a:ext uri="{FF2B5EF4-FFF2-40B4-BE49-F238E27FC236}">
                <a16:creationId xmlns:a16="http://schemas.microsoft.com/office/drawing/2014/main" id="{24E95B50-6230-4CC9-945B-857991B84185}"/>
              </a:ext>
            </a:extLst>
          </p:cNvPr>
          <p:cNvSpPr>
            <a:spLocks/>
          </p:cNvSpPr>
          <p:nvPr/>
        </p:nvSpPr>
        <p:spPr bwMode="auto">
          <a:xfrm rot="5400000" flipH="1">
            <a:off x="7506912" y="4110184"/>
            <a:ext cx="2519427" cy="2743837"/>
          </a:xfrm>
          <a:prstGeom prst="leftBracket">
            <a:avLst>
              <a:gd name="adj" fmla="val 9050"/>
            </a:avLst>
          </a:prstGeom>
          <a:gradFill rotWithShape="1">
            <a:gsLst>
              <a:gs pos="0">
                <a:srgbClr val="5589F1">
                  <a:alpha val="67000"/>
                </a:srgbClr>
              </a:gs>
              <a:gs pos="100000">
                <a:srgbClr val="4168B7">
                  <a:alpha val="32999"/>
                </a:srgbClr>
              </a:gs>
            </a:gsLst>
            <a:path path="rect">
              <a:fillToRect r="100000" b="100000"/>
            </a:path>
          </a:gra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pt-BR" sz="1805">
              <a:latin typeface="Arial Narrow" panose="020B0606020202030204" pitchFamily="34" charset="0"/>
            </a:endParaRPr>
          </a:p>
        </p:txBody>
      </p:sp>
      <p:sp>
        <p:nvSpPr>
          <p:cNvPr id="17488" name="Rectangle 80">
            <a:extLst>
              <a:ext uri="{FF2B5EF4-FFF2-40B4-BE49-F238E27FC236}">
                <a16:creationId xmlns:a16="http://schemas.microsoft.com/office/drawing/2014/main" id="{445387D3-6BFF-41B7-BC39-4B745549E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163" y="428128"/>
            <a:ext cx="6972591" cy="40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5" b="1" i="1">
                <a:latin typeface="Arial Black" panose="020B0A04020102020204" pitchFamily="34" charset="0"/>
              </a:rPr>
              <a:t>O eletrodo de cobre terá sua massa aumentada </a:t>
            </a:r>
          </a:p>
        </p:txBody>
      </p:sp>
      <p:sp>
        <p:nvSpPr>
          <p:cNvPr id="17489" name="Text Box 81">
            <a:extLst>
              <a:ext uri="{FF2B5EF4-FFF2-40B4-BE49-F238E27FC236}">
                <a16:creationId xmlns:a16="http://schemas.microsoft.com/office/drawing/2014/main" id="{17FAFA1D-54F2-47CD-A6CA-642F8F5A3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9809" y="6164084"/>
            <a:ext cx="724157" cy="37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5" i="1">
                <a:latin typeface="Arial Black" panose="020B0A04020102020204" pitchFamily="34" charset="0"/>
              </a:rPr>
              <a:t>Cu</a:t>
            </a:r>
            <a:r>
              <a:rPr lang="pt-BR" altLang="pt-BR" sz="1805" i="1" baseline="30000">
                <a:latin typeface="Arial Black" panose="020B0A04020102020204" pitchFamily="34" charset="0"/>
              </a:rPr>
              <a:t>2+</a:t>
            </a:r>
          </a:p>
        </p:txBody>
      </p:sp>
      <p:sp>
        <p:nvSpPr>
          <p:cNvPr id="17491" name="Text Box 83">
            <a:extLst>
              <a:ext uri="{FF2B5EF4-FFF2-40B4-BE49-F238E27FC236}">
                <a16:creationId xmlns:a16="http://schemas.microsoft.com/office/drawing/2014/main" id="{95869304-26E4-4EC6-8454-8085DA407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5961" y="5503589"/>
            <a:ext cx="724156" cy="37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5" i="1">
                <a:latin typeface="Arial Black" panose="020B0A04020102020204" pitchFamily="34" charset="0"/>
              </a:rPr>
              <a:t>Cu</a:t>
            </a:r>
            <a:r>
              <a:rPr lang="pt-BR" altLang="pt-BR" sz="1805" i="1" baseline="30000">
                <a:latin typeface="Arial Black" panose="020B0A04020102020204" pitchFamily="34" charset="0"/>
              </a:rPr>
              <a:t>2+</a:t>
            </a:r>
          </a:p>
        </p:txBody>
      </p:sp>
      <p:sp>
        <p:nvSpPr>
          <p:cNvPr id="12343" name="Text Box 85">
            <a:extLst>
              <a:ext uri="{FF2B5EF4-FFF2-40B4-BE49-F238E27FC236}">
                <a16:creationId xmlns:a16="http://schemas.microsoft.com/office/drawing/2014/main" id="{65E1F7AF-D636-4DFD-8B4B-E6F9DB6734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666" y="6012885"/>
            <a:ext cx="724156" cy="37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5" i="1">
                <a:latin typeface="Arial Black" panose="020B0A04020102020204" pitchFamily="34" charset="0"/>
              </a:rPr>
              <a:t>Cu</a:t>
            </a:r>
            <a:r>
              <a:rPr lang="pt-BR" altLang="pt-BR" sz="1805" i="1" baseline="30000">
                <a:latin typeface="Arial Black" panose="020B0A04020102020204" pitchFamily="34" charset="0"/>
              </a:rPr>
              <a:t>2+</a:t>
            </a:r>
          </a:p>
        </p:txBody>
      </p:sp>
      <p:sp>
        <p:nvSpPr>
          <p:cNvPr id="12344" name="Text Box 87">
            <a:extLst>
              <a:ext uri="{FF2B5EF4-FFF2-40B4-BE49-F238E27FC236}">
                <a16:creationId xmlns:a16="http://schemas.microsoft.com/office/drawing/2014/main" id="{866C87BE-5A76-4923-8C15-16A5D3CEF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4032" y="5145490"/>
            <a:ext cx="724157" cy="3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5" i="1">
                <a:latin typeface="Arial Black" panose="020B0A04020102020204" pitchFamily="34" charset="0"/>
              </a:rPr>
              <a:t>Cu</a:t>
            </a:r>
            <a:r>
              <a:rPr lang="pt-BR" altLang="pt-BR" sz="1805" i="1" baseline="30000">
                <a:latin typeface="Arial Black" panose="020B0A04020102020204" pitchFamily="34" charset="0"/>
              </a:rPr>
              <a:t>2+</a:t>
            </a:r>
          </a:p>
        </p:txBody>
      </p:sp>
      <p:sp>
        <p:nvSpPr>
          <p:cNvPr id="12345" name="AutoShape 89">
            <a:extLst>
              <a:ext uri="{FF2B5EF4-FFF2-40B4-BE49-F238E27FC236}">
                <a16:creationId xmlns:a16="http://schemas.microsoft.com/office/drawing/2014/main" id="{71193C4D-FAFC-4748-B953-31B91CD3416D}"/>
              </a:ext>
            </a:extLst>
          </p:cNvPr>
          <p:cNvSpPr>
            <a:spLocks noChangeArrowheads="1"/>
          </p:cNvSpPr>
          <p:nvPr/>
        </p:nvSpPr>
        <p:spPr bwMode="auto">
          <a:xfrm rot="-227462">
            <a:off x="8333723" y="4653700"/>
            <a:ext cx="504523" cy="431311"/>
          </a:xfrm>
          <a:custGeom>
            <a:avLst/>
            <a:gdLst>
              <a:gd name="T0" fmla="*/ 191285773 w 21600"/>
              <a:gd name="T1" fmla="*/ 0 h 21600"/>
              <a:gd name="T2" fmla="*/ 191285773 w 21600"/>
              <a:gd name="T3" fmla="*/ 96525517 h 21600"/>
              <a:gd name="T4" fmla="*/ 40935755 w 21600"/>
              <a:gd name="T5" fmla="*/ 171488299 h 21600"/>
              <a:gd name="T6" fmla="*/ 273157260 w 21600"/>
              <a:gd name="T7" fmla="*/ 482629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1310B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sz="1805"/>
          </a:p>
        </p:txBody>
      </p:sp>
      <p:sp>
        <p:nvSpPr>
          <p:cNvPr id="17498" name="Rectangle 90">
            <a:extLst>
              <a:ext uri="{FF2B5EF4-FFF2-40B4-BE49-F238E27FC236}">
                <a16:creationId xmlns:a16="http://schemas.microsoft.com/office/drawing/2014/main" id="{46354625-4DD8-4083-B53F-528FD1024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189" y="394705"/>
            <a:ext cx="8724891" cy="46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6" b="1" i="1">
                <a:latin typeface="Arial Black" panose="020B0A04020102020204" pitchFamily="34" charset="0"/>
              </a:rPr>
              <a:t>A solução de ZnSO</a:t>
            </a:r>
            <a:r>
              <a:rPr lang="pt-BR" altLang="pt-BR" sz="1805" b="1" i="1">
                <a:latin typeface="Arial Black" panose="020B0A04020102020204" pitchFamily="34" charset="0"/>
              </a:rPr>
              <a:t>4</a:t>
            </a:r>
            <a:r>
              <a:rPr lang="pt-BR" altLang="pt-BR" sz="2406" b="1" i="1">
                <a:latin typeface="Arial Black" panose="020B0A04020102020204" pitchFamily="34" charset="0"/>
              </a:rPr>
              <a:t> vai ficando mais concentrada</a:t>
            </a:r>
            <a:r>
              <a:rPr lang="pt-BR" altLang="pt-BR" sz="2406" i="1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7499" name="Text Box 91">
            <a:extLst>
              <a:ext uri="{FF2B5EF4-FFF2-40B4-BE49-F238E27FC236}">
                <a16:creationId xmlns:a16="http://schemas.microsoft.com/office/drawing/2014/main" id="{8F444BD5-5A74-4965-98B2-02A232485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360" y="5650011"/>
            <a:ext cx="711424" cy="3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5" i="1">
                <a:solidFill>
                  <a:schemeClr val="bg1"/>
                </a:solidFill>
                <a:latin typeface="Arial Black" panose="020B0A04020102020204" pitchFamily="34" charset="0"/>
              </a:rPr>
              <a:t>Zn</a:t>
            </a:r>
            <a:r>
              <a:rPr lang="pt-BR" altLang="pt-BR" sz="1805" i="1" baseline="30000">
                <a:solidFill>
                  <a:schemeClr val="bg1"/>
                </a:solidFill>
                <a:latin typeface="Arial Black" panose="020B0A04020102020204" pitchFamily="34" charset="0"/>
              </a:rPr>
              <a:t>2+</a:t>
            </a:r>
          </a:p>
        </p:txBody>
      </p:sp>
      <p:sp>
        <p:nvSpPr>
          <p:cNvPr id="17501" name="Text Box 93">
            <a:extLst>
              <a:ext uri="{FF2B5EF4-FFF2-40B4-BE49-F238E27FC236}">
                <a16:creationId xmlns:a16="http://schemas.microsoft.com/office/drawing/2014/main" id="{91F872F9-2274-4517-B45F-0C4A2C4F7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349" y="5002250"/>
            <a:ext cx="711423" cy="3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5" i="1">
                <a:solidFill>
                  <a:schemeClr val="bg1"/>
                </a:solidFill>
                <a:latin typeface="Arial Black" panose="020B0A04020102020204" pitchFamily="34" charset="0"/>
              </a:rPr>
              <a:t>Zn</a:t>
            </a:r>
            <a:r>
              <a:rPr lang="pt-BR" altLang="pt-BR" sz="1805" i="1" baseline="30000">
                <a:solidFill>
                  <a:schemeClr val="bg1"/>
                </a:solidFill>
                <a:latin typeface="Arial Black" panose="020B0A04020102020204" pitchFamily="34" charset="0"/>
              </a:rPr>
              <a:t>2+</a:t>
            </a:r>
          </a:p>
        </p:txBody>
      </p:sp>
      <p:sp>
        <p:nvSpPr>
          <p:cNvPr id="17503" name="Text Box 95">
            <a:extLst>
              <a:ext uri="{FF2B5EF4-FFF2-40B4-BE49-F238E27FC236}">
                <a16:creationId xmlns:a16="http://schemas.microsoft.com/office/drawing/2014/main" id="{B934873D-5116-4C7E-820E-51F82FDE3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9908" y="5078645"/>
            <a:ext cx="711424" cy="3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5" i="1">
                <a:solidFill>
                  <a:schemeClr val="bg1"/>
                </a:solidFill>
                <a:latin typeface="Arial Black" panose="020B0A04020102020204" pitchFamily="34" charset="0"/>
              </a:rPr>
              <a:t>Zn</a:t>
            </a:r>
            <a:r>
              <a:rPr lang="pt-BR" altLang="pt-BR" sz="1805" i="1" baseline="30000">
                <a:solidFill>
                  <a:schemeClr val="bg1"/>
                </a:solidFill>
                <a:latin typeface="Arial Black" panose="020B0A04020102020204" pitchFamily="34" charset="0"/>
              </a:rPr>
              <a:t>2+</a:t>
            </a:r>
          </a:p>
        </p:txBody>
      </p:sp>
      <p:sp>
        <p:nvSpPr>
          <p:cNvPr id="17505" name="Text Box 97">
            <a:extLst>
              <a:ext uri="{FF2B5EF4-FFF2-40B4-BE49-F238E27FC236}">
                <a16:creationId xmlns:a16="http://schemas.microsoft.com/office/drawing/2014/main" id="{43A30D87-B3BC-4C26-958C-184949629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6360" y="4502503"/>
            <a:ext cx="711424" cy="36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805" i="1">
                <a:solidFill>
                  <a:schemeClr val="bg1"/>
                </a:solidFill>
                <a:latin typeface="Arial Black" panose="020B0A04020102020204" pitchFamily="34" charset="0"/>
              </a:rPr>
              <a:t>Zn</a:t>
            </a:r>
            <a:r>
              <a:rPr lang="pt-BR" altLang="pt-BR" sz="1805" i="1" baseline="30000">
                <a:solidFill>
                  <a:schemeClr val="bg1"/>
                </a:solidFill>
                <a:latin typeface="Arial Black" panose="020B0A04020102020204" pitchFamily="34" charset="0"/>
              </a:rPr>
              <a:t>2+</a:t>
            </a:r>
          </a:p>
        </p:txBody>
      </p:sp>
      <p:sp>
        <p:nvSpPr>
          <p:cNvPr id="17507" name="Rectangle 99">
            <a:extLst>
              <a:ext uri="{FF2B5EF4-FFF2-40B4-BE49-F238E27FC236}">
                <a16:creationId xmlns:a16="http://schemas.microsoft.com/office/drawing/2014/main" id="{EAB6C2FD-EF12-4D10-BB5F-B7D6232A7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0148" y="394705"/>
            <a:ext cx="7742903" cy="46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6" b="1" i="1">
                <a:latin typeface="Arial Black" panose="020B0A04020102020204" pitchFamily="34" charset="0"/>
              </a:rPr>
              <a:t>A solução de CuSO</a:t>
            </a:r>
            <a:r>
              <a:rPr lang="pt-BR" altLang="pt-BR" sz="1805" b="1" i="1">
                <a:latin typeface="Arial Black" panose="020B0A04020102020204" pitchFamily="34" charset="0"/>
              </a:rPr>
              <a:t>4</a:t>
            </a:r>
            <a:r>
              <a:rPr lang="pt-BR" altLang="pt-BR" sz="2406" b="1" i="1">
                <a:latin typeface="Arial Black" panose="020B0A04020102020204" pitchFamily="34" charset="0"/>
              </a:rPr>
              <a:t> vai ficando mais diluída </a:t>
            </a:r>
          </a:p>
        </p:txBody>
      </p:sp>
      <p:sp>
        <p:nvSpPr>
          <p:cNvPr id="17508" name="Rectangle 100">
            <a:extLst>
              <a:ext uri="{FF2B5EF4-FFF2-40B4-BE49-F238E27FC236}">
                <a16:creationId xmlns:a16="http://schemas.microsoft.com/office/drawing/2014/main" id="{64ED8C76-CCBC-4D2C-AC87-B8BA8303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7189" y="214861"/>
            <a:ext cx="8772638" cy="82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pt-BR" altLang="pt-BR" sz="2005" b="1" i="1">
                <a:latin typeface="Arial Black" panose="020B0A04020102020204" pitchFamily="34" charset="0"/>
              </a:rPr>
              <a:t>Nas soluções teremos a passagem dos íons, em excesso, de um lado para o outro através da ponte salina 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3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17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2000"/>
                                        <p:tgtEl>
                                          <p:spTgt spid="17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7" dur="2000"/>
                                        <p:tgtEl>
                                          <p:spTgt spid="17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2000"/>
                                        <p:tgtEl>
                                          <p:spTgt spid="1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3" dur="2000"/>
                                        <p:tgtEl>
                                          <p:spTgt spid="17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7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7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7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7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7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7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7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7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animBg="1"/>
      <p:bldP spid="17480" grpId="0" animBg="1"/>
      <p:bldP spid="17481" grpId="0" animBg="1"/>
      <p:bldP spid="17484" grpId="0"/>
      <p:bldP spid="17485" grpId="0"/>
      <p:bldP spid="17485" grpId="1"/>
      <p:bldP spid="17488" grpId="0" autoUpdateAnimBg="0"/>
      <p:bldP spid="17488" grpId="1"/>
      <p:bldP spid="17489" grpId="0"/>
      <p:bldP spid="17491" grpId="0"/>
      <p:bldP spid="17498" grpId="0" autoUpdateAnimBg="0"/>
      <p:bldP spid="17498" grpId="1"/>
      <p:bldP spid="17499" grpId="0"/>
      <p:bldP spid="17501" grpId="0"/>
      <p:bldP spid="17503" grpId="0"/>
      <p:bldP spid="17505" grpId="0"/>
      <p:bldP spid="17507" grpId="0" autoUpdateAnimBg="0"/>
      <p:bldP spid="17507" grpId="1"/>
      <p:bldP spid="1750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unpoweredevs.com/wp-content/gallery/ev-charging/tesla-model-s-event-newport-beach-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/>
          <a:stretch/>
        </p:blipFill>
        <p:spPr bwMode="auto">
          <a:xfrm>
            <a:off x="1869561" y="713135"/>
            <a:ext cx="9181872" cy="5732872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upload.wikimedia.org/wikipedia/commons/thumb/d/df/Groove'sches_Element.png/220px-Groove'sches_Element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1" y="4243347"/>
            <a:ext cx="1698208" cy="247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photo-dictionary.com/photofiles/list/9620/13078rusty_ca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565" y="-151366"/>
            <a:ext cx="2072435" cy="17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upload.wikimedia.org/wikipedia/commons/8/89/C_battery_(Eveready_-761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1" y="79354"/>
            <a:ext cx="1620319" cy="166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ndrevinigalvanoplastia.com.br/images/img_hom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525" y="5933333"/>
            <a:ext cx="1607498" cy="85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25D3F72-1C36-452C-AF3C-9F64A086B8CC}"/>
              </a:ext>
            </a:extLst>
          </p:cNvPr>
          <p:cNvGrpSpPr>
            <a:grpSpLocks/>
          </p:cNvGrpSpPr>
          <p:nvPr/>
        </p:nvGrpSpPr>
        <p:grpSpPr bwMode="auto">
          <a:xfrm>
            <a:off x="1623737" y="2565583"/>
            <a:ext cx="8969990" cy="461550"/>
            <a:chOff x="111125" y="2875755"/>
            <a:chExt cx="8946816" cy="461665"/>
          </a:xfrm>
        </p:grpSpPr>
        <p:sp>
          <p:nvSpPr>
            <p:cNvPr id="13336" name="Rectangle 20">
              <a:extLst>
                <a:ext uri="{FF2B5EF4-FFF2-40B4-BE49-F238E27FC236}">
                  <a16:creationId xmlns:a16="http://schemas.microsoft.com/office/drawing/2014/main" id="{7B19A950-9958-4480-B0D5-13375C1F4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25" y="2875755"/>
              <a:ext cx="6126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6">
                  <a:latin typeface="Arial Black" panose="020B0A04020102020204" pitchFamily="34" charset="0"/>
                </a:rPr>
                <a:t>Zn</a:t>
              </a:r>
            </a:p>
          </p:txBody>
        </p:sp>
        <p:sp>
          <p:nvSpPr>
            <p:cNvPr id="13337" name="Rectangle 22">
              <a:extLst>
                <a:ext uri="{FF2B5EF4-FFF2-40B4-BE49-F238E27FC236}">
                  <a16:creationId xmlns:a16="http://schemas.microsoft.com/office/drawing/2014/main" id="{FC39B47C-A2D5-42FC-9B75-8A8D67701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814" y="2875755"/>
              <a:ext cx="902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6">
                  <a:latin typeface="Arial Black" panose="020B0A04020102020204" pitchFamily="34" charset="0"/>
                </a:rPr>
                <a:t>2 e </a:t>
              </a:r>
              <a:r>
                <a:rPr lang="pt-BR" altLang="pt-BR" sz="2406" baseline="30000">
                  <a:latin typeface="Arial Black" panose="020B0A04020102020204" pitchFamily="34" charset="0"/>
                </a:rPr>
                <a:t>–</a:t>
              </a:r>
            </a:p>
          </p:txBody>
        </p:sp>
        <p:sp>
          <p:nvSpPr>
            <p:cNvPr id="13338" name="Rectangle 24">
              <a:extLst>
                <a:ext uri="{FF2B5EF4-FFF2-40B4-BE49-F238E27FC236}">
                  <a16:creationId xmlns:a16="http://schemas.microsoft.com/office/drawing/2014/main" id="{F8D38466-0EBC-4E88-A3B0-5C8C1E5E2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364" y="2875755"/>
              <a:ext cx="3882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6">
                  <a:latin typeface="Arial Black" panose="020B0A04020102020204" pitchFamily="34" charset="0"/>
                </a:rPr>
                <a:t>+</a:t>
              </a:r>
            </a:p>
          </p:txBody>
        </p:sp>
        <p:sp>
          <p:nvSpPr>
            <p:cNvPr id="13339" name="Rectangle 25">
              <a:extLst>
                <a:ext uri="{FF2B5EF4-FFF2-40B4-BE49-F238E27FC236}">
                  <a16:creationId xmlns:a16="http://schemas.microsoft.com/office/drawing/2014/main" id="{7A69954B-178E-40A7-ABAA-3D9F7142F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050" y="2875755"/>
              <a:ext cx="8851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6">
                  <a:latin typeface="Arial Black" panose="020B0A04020102020204" pitchFamily="34" charset="0"/>
                </a:rPr>
                <a:t>Zn</a:t>
              </a:r>
              <a:r>
                <a:rPr lang="pt-BR" altLang="pt-BR" sz="2406" baseline="30000">
                  <a:latin typeface="Arial Black" panose="020B0A04020102020204" pitchFamily="34" charset="0"/>
                </a:rPr>
                <a:t>2+</a:t>
              </a:r>
            </a:p>
          </p:txBody>
        </p:sp>
        <p:sp>
          <p:nvSpPr>
            <p:cNvPr id="13340" name="AutoShape 26">
              <a:extLst>
                <a:ext uri="{FF2B5EF4-FFF2-40B4-BE49-F238E27FC236}">
                  <a16:creationId xmlns:a16="http://schemas.microsoft.com/office/drawing/2014/main" id="{26B4470C-431A-42FA-B199-2E47C0AAD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113" y="3005781"/>
              <a:ext cx="1014412" cy="201613"/>
            </a:xfrm>
            <a:prstGeom prst="rightArrow">
              <a:avLst>
                <a:gd name="adj1" fmla="val 50000"/>
                <a:gd name="adj2" fmla="val 125787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 sz="2406">
                <a:latin typeface="Arial Black" panose="020B0A04020102020204" pitchFamily="34" charset="0"/>
              </a:endParaRPr>
            </a:p>
          </p:txBody>
        </p:sp>
        <p:sp>
          <p:nvSpPr>
            <p:cNvPr id="13341" name="Text Box 39">
              <a:extLst>
                <a:ext uri="{FF2B5EF4-FFF2-40B4-BE49-F238E27FC236}">
                  <a16:creationId xmlns:a16="http://schemas.microsoft.com/office/drawing/2014/main" id="{D9C5FCCE-296B-4137-908A-CB71C0B57C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414" y="2875755"/>
              <a:ext cx="464152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6">
                  <a:latin typeface="Arial Black" panose="020B0A04020102020204" pitchFamily="34" charset="0"/>
                </a:rPr>
                <a:t>(semi-reação de oxidação)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B64A7BDF-D09F-43AC-8811-27B740C67E3B}"/>
              </a:ext>
            </a:extLst>
          </p:cNvPr>
          <p:cNvGrpSpPr>
            <a:grpSpLocks/>
          </p:cNvGrpSpPr>
          <p:nvPr/>
        </p:nvGrpSpPr>
        <p:grpSpPr bwMode="auto">
          <a:xfrm>
            <a:off x="1620554" y="3284965"/>
            <a:ext cx="8829934" cy="461550"/>
            <a:chOff x="107950" y="3753644"/>
            <a:chExt cx="8806954" cy="461665"/>
          </a:xfrm>
        </p:grpSpPr>
        <p:sp>
          <p:nvSpPr>
            <p:cNvPr id="13330" name="Rectangle 32">
              <a:extLst>
                <a:ext uri="{FF2B5EF4-FFF2-40B4-BE49-F238E27FC236}">
                  <a16:creationId xmlns:a16="http://schemas.microsoft.com/office/drawing/2014/main" id="{C4D7726B-2F08-4FB6-8E66-159E90DEC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800" y="3753644"/>
              <a:ext cx="6286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6">
                  <a:latin typeface="Arial Black" panose="020B0A04020102020204" pitchFamily="34" charset="0"/>
                </a:rPr>
                <a:t>Cu</a:t>
              </a:r>
            </a:p>
          </p:txBody>
        </p:sp>
        <p:sp>
          <p:nvSpPr>
            <p:cNvPr id="13331" name="Rectangle 33">
              <a:extLst>
                <a:ext uri="{FF2B5EF4-FFF2-40B4-BE49-F238E27FC236}">
                  <a16:creationId xmlns:a16="http://schemas.microsoft.com/office/drawing/2014/main" id="{9EC377A6-7366-442A-9EDB-F768CD38D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50" y="3753644"/>
              <a:ext cx="9012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6">
                  <a:latin typeface="Arial Black" panose="020B0A04020102020204" pitchFamily="34" charset="0"/>
                </a:rPr>
                <a:t>Cu</a:t>
              </a:r>
              <a:r>
                <a:rPr lang="pt-BR" altLang="pt-BR" sz="2406" baseline="30000">
                  <a:latin typeface="Arial Black" panose="020B0A04020102020204" pitchFamily="34" charset="0"/>
                </a:rPr>
                <a:t>2+</a:t>
              </a:r>
            </a:p>
          </p:txBody>
        </p:sp>
        <p:sp>
          <p:nvSpPr>
            <p:cNvPr id="13332" name="Rectangle 34">
              <a:extLst>
                <a:ext uri="{FF2B5EF4-FFF2-40B4-BE49-F238E27FC236}">
                  <a16:creationId xmlns:a16="http://schemas.microsoft.com/office/drawing/2014/main" id="{A46136F6-D6D9-4882-86DF-DBD82AF8B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1538" y="3753644"/>
              <a:ext cx="3882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6">
                  <a:latin typeface="Arial Black" panose="020B0A04020102020204" pitchFamily="34" charset="0"/>
                </a:rPr>
                <a:t>+</a:t>
              </a:r>
            </a:p>
          </p:txBody>
        </p:sp>
        <p:sp>
          <p:nvSpPr>
            <p:cNvPr id="13333" name="Rectangle 41">
              <a:extLst>
                <a:ext uri="{FF2B5EF4-FFF2-40B4-BE49-F238E27FC236}">
                  <a16:creationId xmlns:a16="http://schemas.microsoft.com/office/drawing/2014/main" id="{F8C0E8D3-42B4-446C-ABE4-8E93B73B6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0813" y="3753644"/>
              <a:ext cx="90281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6">
                  <a:latin typeface="Arial Black" panose="020B0A04020102020204" pitchFamily="34" charset="0"/>
                </a:rPr>
                <a:t>2 e </a:t>
              </a:r>
              <a:r>
                <a:rPr lang="pt-BR" altLang="pt-BR" sz="2406" baseline="30000">
                  <a:latin typeface="Arial Black" panose="020B0A04020102020204" pitchFamily="34" charset="0"/>
                </a:rPr>
                <a:t>–</a:t>
              </a:r>
            </a:p>
          </p:txBody>
        </p:sp>
        <p:sp>
          <p:nvSpPr>
            <p:cNvPr id="13334" name="AutoShape 42">
              <a:extLst>
                <a:ext uri="{FF2B5EF4-FFF2-40B4-BE49-F238E27FC236}">
                  <a16:creationId xmlns:a16="http://schemas.microsoft.com/office/drawing/2014/main" id="{3DB51736-74DA-4F4E-ABA7-1D17B5037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0950" y="3883670"/>
              <a:ext cx="1014413" cy="201612"/>
            </a:xfrm>
            <a:prstGeom prst="rightArrow">
              <a:avLst>
                <a:gd name="adj1" fmla="val 50000"/>
                <a:gd name="adj2" fmla="val 125788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 sz="2406">
                <a:latin typeface="Arial Black" panose="020B0A04020102020204" pitchFamily="34" charset="0"/>
              </a:endParaRPr>
            </a:p>
          </p:txBody>
        </p:sp>
        <p:sp>
          <p:nvSpPr>
            <p:cNvPr id="13335" name="Text Box 43">
              <a:extLst>
                <a:ext uri="{FF2B5EF4-FFF2-40B4-BE49-F238E27FC236}">
                  <a16:creationId xmlns:a16="http://schemas.microsoft.com/office/drawing/2014/main" id="{849C1A2D-A5DD-42A0-9CBF-11BC8A3E4B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9124" y="3753644"/>
              <a:ext cx="44857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6">
                  <a:latin typeface="Arial Black" panose="020B0A04020102020204" pitchFamily="34" charset="0"/>
                </a:rPr>
                <a:t>(semi-reação de redução)</a:t>
              </a:r>
            </a:p>
          </p:txBody>
        </p:sp>
      </p:grpSp>
      <p:sp>
        <p:nvSpPr>
          <p:cNvPr id="19500" name="Line 44">
            <a:extLst>
              <a:ext uri="{FF2B5EF4-FFF2-40B4-BE49-F238E27FC236}">
                <a16:creationId xmlns:a16="http://schemas.microsoft.com/office/drawing/2014/main" id="{81C0B08D-63FD-4CC7-9CDF-8684E5E23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3950" y="3955008"/>
            <a:ext cx="8915877" cy="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9501" name="Line 45">
            <a:extLst>
              <a:ext uri="{FF2B5EF4-FFF2-40B4-BE49-F238E27FC236}">
                <a16:creationId xmlns:a16="http://schemas.microsoft.com/office/drawing/2014/main" id="{F78FE65A-9040-455F-891F-0146FB7093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253" y="2498738"/>
            <a:ext cx="504522" cy="576142"/>
          </a:xfrm>
          <a:prstGeom prst="line">
            <a:avLst/>
          </a:prstGeom>
          <a:noFill/>
          <a:ln w="57150" cmpd="thickThin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9502" name="Line 46">
            <a:extLst>
              <a:ext uri="{FF2B5EF4-FFF2-40B4-BE49-F238E27FC236}">
                <a16:creationId xmlns:a16="http://schemas.microsoft.com/office/drawing/2014/main" id="{9F50EB12-E89A-4A74-BE05-3B4303D643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2586" y="3227669"/>
            <a:ext cx="504523" cy="576142"/>
          </a:xfrm>
          <a:prstGeom prst="line">
            <a:avLst/>
          </a:prstGeom>
          <a:noFill/>
          <a:ln w="57150" cmpd="thickThin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1E63717-DFBF-4F0F-BF7A-0AD7D89B9B63}"/>
              </a:ext>
            </a:extLst>
          </p:cNvPr>
          <p:cNvGrpSpPr>
            <a:grpSpLocks/>
          </p:cNvGrpSpPr>
          <p:nvPr/>
        </p:nvGrpSpPr>
        <p:grpSpPr bwMode="auto">
          <a:xfrm>
            <a:off x="1620555" y="4233530"/>
            <a:ext cx="8853807" cy="461550"/>
            <a:chOff x="107950" y="4702176"/>
            <a:chExt cx="8830883" cy="461665"/>
          </a:xfrm>
        </p:grpSpPr>
        <p:sp>
          <p:nvSpPr>
            <p:cNvPr id="13322" name="Rectangle 23">
              <a:extLst>
                <a:ext uri="{FF2B5EF4-FFF2-40B4-BE49-F238E27FC236}">
                  <a16:creationId xmlns:a16="http://schemas.microsoft.com/office/drawing/2014/main" id="{BDEBADF3-DB40-4BB2-AF1C-EB0C5AEF4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290" y="4702176"/>
              <a:ext cx="90120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6">
                  <a:latin typeface="Arial Black" panose="020B0A04020102020204" pitchFamily="34" charset="0"/>
                </a:rPr>
                <a:t>Cu</a:t>
              </a:r>
              <a:r>
                <a:rPr lang="pt-BR" altLang="pt-BR" sz="2406" baseline="30000">
                  <a:latin typeface="Arial Black" panose="020B0A04020102020204" pitchFamily="34" charset="0"/>
                </a:rPr>
                <a:t>2+</a:t>
              </a:r>
            </a:p>
          </p:txBody>
        </p:sp>
        <p:sp>
          <p:nvSpPr>
            <p:cNvPr id="13323" name="Rectangle 30">
              <a:extLst>
                <a:ext uri="{FF2B5EF4-FFF2-40B4-BE49-F238E27FC236}">
                  <a16:creationId xmlns:a16="http://schemas.microsoft.com/office/drawing/2014/main" id="{4DFE18A0-63FC-471A-B3B0-8E9DF353F5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950" y="4702176"/>
              <a:ext cx="61266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6">
                  <a:latin typeface="Arial Black" panose="020B0A04020102020204" pitchFamily="34" charset="0"/>
                </a:rPr>
                <a:t>Zn</a:t>
              </a:r>
            </a:p>
          </p:txBody>
        </p:sp>
        <p:sp>
          <p:nvSpPr>
            <p:cNvPr id="13324" name="Rectangle 31">
              <a:extLst>
                <a:ext uri="{FF2B5EF4-FFF2-40B4-BE49-F238E27FC236}">
                  <a16:creationId xmlns:a16="http://schemas.microsoft.com/office/drawing/2014/main" id="{0766C1D0-26A9-4AE1-B8BD-1BB20215F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0113" y="4702176"/>
              <a:ext cx="3882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6">
                  <a:latin typeface="Arial Black" panose="020B0A04020102020204" pitchFamily="34" charset="0"/>
                </a:rPr>
                <a:t>+</a:t>
              </a:r>
            </a:p>
          </p:txBody>
        </p:sp>
        <p:sp>
          <p:nvSpPr>
            <p:cNvPr id="13325" name="Rectangle 35">
              <a:extLst>
                <a:ext uri="{FF2B5EF4-FFF2-40B4-BE49-F238E27FC236}">
                  <a16:creationId xmlns:a16="http://schemas.microsoft.com/office/drawing/2014/main" id="{67E58C37-AA20-4A05-AB56-F702DB167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6340" y="4702176"/>
              <a:ext cx="88517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6">
                  <a:latin typeface="Arial Black" panose="020B0A04020102020204" pitchFamily="34" charset="0"/>
                </a:rPr>
                <a:t>Zn</a:t>
              </a:r>
              <a:r>
                <a:rPr lang="pt-BR" altLang="pt-BR" sz="2406" baseline="30000">
                  <a:latin typeface="Arial Black" panose="020B0A04020102020204" pitchFamily="34" charset="0"/>
                </a:rPr>
                <a:t>2+</a:t>
              </a:r>
            </a:p>
          </p:txBody>
        </p:sp>
        <p:sp>
          <p:nvSpPr>
            <p:cNvPr id="13326" name="AutoShape 47">
              <a:extLst>
                <a:ext uri="{FF2B5EF4-FFF2-40B4-BE49-F238E27FC236}">
                  <a16:creationId xmlns:a16="http://schemas.microsoft.com/office/drawing/2014/main" id="{AAAC7749-CD33-40E9-AF63-6BF387274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3777" y="4832202"/>
              <a:ext cx="1014412" cy="201612"/>
            </a:xfrm>
            <a:prstGeom prst="rightArrow">
              <a:avLst>
                <a:gd name="adj1" fmla="val 50000"/>
                <a:gd name="adj2" fmla="val 125788"/>
              </a:avLst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pt-BR" altLang="pt-BR" sz="2406">
                <a:latin typeface="Arial Black" panose="020B0A04020102020204" pitchFamily="34" charset="0"/>
              </a:endParaRPr>
            </a:p>
          </p:txBody>
        </p:sp>
        <p:sp>
          <p:nvSpPr>
            <p:cNvPr id="13327" name="Rectangle 48">
              <a:extLst>
                <a:ext uri="{FF2B5EF4-FFF2-40B4-BE49-F238E27FC236}">
                  <a16:creationId xmlns:a16="http://schemas.microsoft.com/office/drawing/2014/main" id="{67CEB395-9CA9-4889-980C-DA1C70F22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890" y="4702176"/>
              <a:ext cx="6286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6">
                  <a:latin typeface="Arial Black" panose="020B0A04020102020204" pitchFamily="34" charset="0"/>
                </a:rPr>
                <a:t>Cu</a:t>
              </a:r>
            </a:p>
          </p:txBody>
        </p:sp>
        <p:sp>
          <p:nvSpPr>
            <p:cNvPr id="13328" name="Rectangle 49">
              <a:extLst>
                <a:ext uri="{FF2B5EF4-FFF2-40B4-BE49-F238E27FC236}">
                  <a16:creationId xmlns:a16="http://schemas.microsoft.com/office/drawing/2014/main" id="{E732AE86-581B-44D6-8CF3-415193368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9190" y="4702176"/>
              <a:ext cx="38824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6">
                  <a:latin typeface="Arial Black" panose="020B0A04020102020204" pitchFamily="34" charset="0"/>
                </a:rPr>
                <a:t>+</a:t>
              </a:r>
            </a:p>
          </p:txBody>
        </p:sp>
        <p:sp>
          <p:nvSpPr>
            <p:cNvPr id="13329" name="Text Box 50">
              <a:extLst>
                <a:ext uri="{FF2B5EF4-FFF2-40B4-BE49-F238E27FC236}">
                  <a16:creationId xmlns:a16="http://schemas.microsoft.com/office/drawing/2014/main" id="{B3023C4D-CABF-4F17-96D0-4ADED6421F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5074" y="4702176"/>
              <a:ext cx="272375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pt-BR" altLang="pt-BR" sz="2406">
                  <a:latin typeface="Arial Black" panose="020B0A04020102020204" pitchFamily="34" charset="0"/>
                </a:rPr>
                <a:t>(reação global)</a:t>
              </a:r>
            </a:p>
          </p:txBody>
        </p:sp>
      </p:grpSp>
      <p:sp>
        <p:nvSpPr>
          <p:cNvPr id="5" name="Título 4">
            <a:extLst>
              <a:ext uri="{FF2B5EF4-FFF2-40B4-BE49-F238E27FC236}">
                <a16:creationId xmlns:a16="http://schemas.microsoft.com/office/drawing/2014/main" id="{0FBA99A7-DF24-4803-9C74-0DE69AE20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485" y="275340"/>
            <a:ext cx="7945030" cy="77190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pt-BR" dirty="0"/>
              <a:t>Pilha de Daniel</a:t>
            </a:r>
          </a:p>
        </p:txBody>
      </p:sp>
      <p:sp>
        <p:nvSpPr>
          <p:cNvPr id="29" name="Espaço Reservado para Conteúdo 2">
            <a:extLst>
              <a:ext uri="{FF2B5EF4-FFF2-40B4-BE49-F238E27FC236}">
                <a16:creationId xmlns:a16="http://schemas.microsoft.com/office/drawing/2014/main" id="{C5008165-E889-4E6C-B44E-C42B7FE5FBCF}"/>
              </a:ext>
            </a:extLst>
          </p:cNvPr>
          <p:cNvSpPr txBox="1">
            <a:spLocks/>
          </p:cNvSpPr>
          <p:nvPr/>
        </p:nvSpPr>
        <p:spPr>
          <a:xfrm>
            <a:off x="2123485" y="1406933"/>
            <a:ext cx="7945030" cy="81805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pt-BR" sz="2005" dirty="0"/>
              <a:t>Neste processo teremos, simultaneamente, a ocorrência das seguintes reações:</a:t>
            </a: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pt-BR" sz="1805" dirty="0">
              <a:latin typeface="Arial Black" pitchFamily="34" charset="0"/>
            </a:endParaRPr>
          </a:p>
          <a:p>
            <a:pPr marL="0" indent="0">
              <a:buNone/>
              <a:defRPr/>
            </a:pPr>
            <a:endParaRPr lang="pt-BR" sz="1704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277F24B2-A50C-4F7E-91AA-6F370DD5B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0554" y="2739062"/>
            <a:ext cx="3768796" cy="40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5">
                <a:latin typeface="Arial Black" panose="020B0A04020102020204" pitchFamily="34" charset="0"/>
              </a:rPr>
              <a:t>a)  Quem sofre oxidação?</a:t>
            </a: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09E4032F-D964-4BEE-A725-A9041B2A1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3395" y="2740654"/>
            <a:ext cx="557043" cy="39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5">
                <a:solidFill>
                  <a:srgbClr val="0000CC"/>
                </a:solidFill>
                <a:latin typeface="Arial Black" panose="020B0A04020102020204" pitchFamily="34" charset="0"/>
              </a:rPr>
              <a:t>Co</a:t>
            </a: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90951BA4-E4E8-4802-B5D9-5D8C4C318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8277" y="1667947"/>
            <a:ext cx="630255" cy="46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6">
                <a:latin typeface="Arial Black" panose="020B0A04020102020204" pitchFamily="34" charset="0"/>
              </a:rPr>
              <a:t>Co</a:t>
            </a:r>
          </a:p>
        </p:txBody>
      </p:sp>
      <p:sp>
        <p:nvSpPr>
          <p:cNvPr id="15365" name="Text Box 7">
            <a:extLst>
              <a:ext uri="{FF2B5EF4-FFF2-40B4-BE49-F238E27FC236}">
                <a16:creationId xmlns:a16="http://schemas.microsoft.com/office/drawing/2014/main" id="{480E242E-D86E-4559-AF8A-49300EF0B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8702" y="1667947"/>
            <a:ext cx="904002" cy="46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6">
                <a:latin typeface="Arial Black" panose="020B0A04020102020204" pitchFamily="34" charset="0"/>
              </a:rPr>
              <a:t>Co</a:t>
            </a:r>
            <a:r>
              <a:rPr lang="pt-BR" altLang="pt-BR" sz="2406" baseline="30000">
                <a:latin typeface="Arial Black" panose="020B0A04020102020204" pitchFamily="34" charset="0"/>
              </a:rPr>
              <a:t>2+</a:t>
            </a:r>
          </a:p>
        </p:txBody>
      </p:sp>
      <p:sp>
        <p:nvSpPr>
          <p:cNvPr id="15366" name="Line 8">
            <a:extLst>
              <a:ext uri="{FF2B5EF4-FFF2-40B4-BE49-F238E27FC236}">
                <a16:creationId xmlns:a16="http://schemas.microsoft.com/office/drawing/2014/main" id="{72E2CBB2-FD4A-4D0A-91CB-4F2E1CE201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80842" y="1698187"/>
            <a:ext cx="289663" cy="35969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5367" name="Text Box 10">
            <a:extLst>
              <a:ext uri="{FF2B5EF4-FFF2-40B4-BE49-F238E27FC236}">
                <a16:creationId xmlns:a16="http://schemas.microsoft.com/office/drawing/2014/main" id="{7D3ACAF2-DDE0-4DA7-8B1D-377560B85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1607" y="1667947"/>
            <a:ext cx="900819" cy="46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6">
                <a:latin typeface="Arial Black" panose="020B0A04020102020204" pitchFamily="34" charset="0"/>
              </a:rPr>
              <a:t>Au</a:t>
            </a:r>
            <a:r>
              <a:rPr lang="pt-BR" altLang="pt-BR" sz="2406" baseline="30000">
                <a:latin typeface="Arial Black" panose="020B0A04020102020204" pitchFamily="34" charset="0"/>
              </a:rPr>
              <a:t>3+</a:t>
            </a:r>
          </a:p>
        </p:txBody>
      </p:sp>
      <p:sp>
        <p:nvSpPr>
          <p:cNvPr id="15368" name="Text Box 11">
            <a:extLst>
              <a:ext uri="{FF2B5EF4-FFF2-40B4-BE49-F238E27FC236}">
                <a16:creationId xmlns:a16="http://schemas.microsoft.com/office/drawing/2014/main" id="{AC2BB57B-AA50-4FFE-9D51-18BA81EF5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6257" y="1667947"/>
            <a:ext cx="627072" cy="46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6">
                <a:latin typeface="Arial Black" panose="020B0A04020102020204" pitchFamily="34" charset="0"/>
              </a:rPr>
              <a:t>Au</a:t>
            </a:r>
          </a:p>
        </p:txBody>
      </p:sp>
      <p:sp>
        <p:nvSpPr>
          <p:cNvPr id="15369" name="Line 12">
            <a:extLst>
              <a:ext uri="{FF2B5EF4-FFF2-40B4-BE49-F238E27FC236}">
                <a16:creationId xmlns:a16="http://schemas.microsoft.com/office/drawing/2014/main" id="{11FEF4F6-300C-4A6D-B939-AA68EE4F73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26807" y="1667947"/>
            <a:ext cx="289663" cy="358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5370" name="Line 14">
            <a:extLst>
              <a:ext uri="{FF2B5EF4-FFF2-40B4-BE49-F238E27FC236}">
                <a16:creationId xmlns:a16="http://schemas.microsoft.com/office/drawing/2014/main" id="{76D5FFD1-658F-420C-A722-0F5712C73B3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50113" y="1698187"/>
            <a:ext cx="289663" cy="35969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15371" name="Line 15">
            <a:extLst>
              <a:ext uri="{FF2B5EF4-FFF2-40B4-BE49-F238E27FC236}">
                <a16:creationId xmlns:a16="http://schemas.microsoft.com/office/drawing/2014/main" id="{21F5191C-C393-4EAE-8EB5-066524DA79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05282" y="1672722"/>
            <a:ext cx="289663" cy="35969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805"/>
          </a:p>
        </p:txBody>
      </p:sp>
      <p:sp>
        <p:nvSpPr>
          <p:cNvPr id="25616" name="Rectangle 16">
            <a:extLst>
              <a:ext uri="{FF2B5EF4-FFF2-40B4-BE49-F238E27FC236}">
                <a16:creationId xmlns:a16="http://schemas.microsoft.com/office/drawing/2014/main" id="{743DE64F-1292-40E6-AE14-F2096D1CD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873" y="3245176"/>
            <a:ext cx="779861" cy="40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5">
                <a:solidFill>
                  <a:srgbClr val="0000CC"/>
                </a:solidFill>
                <a:latin typeface="Arial Black" panose="020B0A04020102020204" pitchFamily="34" charset="0"/>
              </a:rPr>
              <a:t>Au</a:t>
            </a:r>
            <a:r>
              <a:rPr lang="pt-BR" altLang="pt-BR" sz="2005" baseline="30000">
                <a:solidFill>
                  <a:srgbClr val="0000CC"/>
                </a:solidFill>
                <a:latin typeface="Arial Black" panose="020B0A04020102020204" pitchFamily="34" charset="0"/>
              </a:rPr>
              <a:t>3+</a:t>
            </a:r>
          </a:p>
        </p:txBody>
      </p:sp>
      <p:sp>
        <p:nvSpPr>
          <p:cNvPr id="25618" name="Rectangle 18">
            <a:extLst>
              <a:ext uri="{FF2B5EF4-FFF2-40B4-BE49-F238E27FC236}">
                <a16:creationId xmlns:a16="http://schemas.microsoft.com/office/drawing/2014/main" id="{24C18AE3-5B86-4659-8913-3112D85E9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470" y="3245176"/>
            <a:ext cx="3638289" cy="40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5">
                <a:latin typeface="Arial Black" panose="020B0A04020102020204" pitchFamily="34" charset="0"/>
              </a:rPr>
              <a:t>b)  Quem sofre redução?</a:t>
            </a:r>
          </a:p>
        </p:txBody>
      </p:sp>
      <p:sp>
        <p:nvSpPr>
          <p:cNvPr id="25619" name="Rectangle 19">
            <a:extLst>
              <a:ext uri="{FF2B5EF4-FFF2-40B4-BE49-F238E27FC236}">
                <a16:creationId xmlns:a16="http://schemas.microsoft.com/office/drawing/2014/main" id="{FD9C155C-1946-4444-8B5C-B933BBD11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019" y="3822910"/>
            <a:ext cx="5629322" cy="39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5">
                <a:latin typeface="Arial Black" panose="020B0A04020102020204" pitchFamily="34" charset="0"/>
              </a:rPr>
              <a:t>c)  Qual o eletrodo positivo ou cátodo?</a:t>
            </a:r>
          </a:p>
        </p:txBody>
      </p:sp>
      <p:sp>
        <p:nvSpPr>
          <p:cNvPr id="25620" name="Rectangle 20">
            <a:extLst>
              <a:ext uri="{FF2B5EF4-FFF2-40B4-BE49-F238E27FC236}">
                <a16:creationId xmlns:a16="http://schemas.microsoft.com/office/drawing/2014/main" id="{6E17A1EB-CDD8-4812-BCD9-A550CBF7C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8397" y="3751290"/>
            <a:ext cx="553860" cy="39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5">
                <a:solidFill>
                  <a:srgbClr val="0000CC"/>
                </a:solidFill>
                <a:latin typeface="Arial Black" panose="020B0A04020102020204" pitchFamily="34" charset="0"/>
              </a:rPr>
              <a:t>Au</a:t>
            </a:r>
          </a:p>
        </p:txBody>
      </p:sp>
      <p:sp>
        <p:nvSpPr>
          <p:cNvPr id="25621" name="Rectangle 21">
            <a:extLst>
              <a:ext uri="{FF2B5EF4-FFF2-40B4-BE49-F238E27FC236}">
                <a16:creationId xmlns:a16="http://schemas.microsoft.com/office/drawing/2014/main" id="{2FAB1D52-30A6-4CE3-8955-77E4F1B7D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653" y="4399051"/>
            <a:ext cx="5619773" cy="40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5">
                <a:latin typeface="Arial Black" panose="020B0A04020102020204" pitchFamily="34" charset="0"/>
              </a:rPr>
              <a:t>d)  Qual o eletrodo negativo ou ânodo?</a:t>
            </a:r>
          </a:p>
        </p:txBody>
      </p:sp>
      <p:sp>
        <p:nvSpPr>
          <p:cNvPr id="25622" name="Rectangle 22">
            <a:extLst>
              <a:ext uri="{FF2B5EF4-FFF2-40B4-BE49-F238E27FC236}">
                <a16:creationId xmlns:a16="http://schemas.microsoft.com/office/drawing/2014/main" id="{55518FB4-E65B-43B5-AA38-234F4771D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9539" y="4400643"/>
            <a:ext cx="557043" cy="39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5">
                <a:solidFill>
                  <a:srgbClr val="0000CC"/>
                </a:solidFill>
                <a:latin typeface="Arial Black" panose="020B0A04020102020204" pitchFamily="34" charset="0"/>
              </a:rPr>
              <a:t>Co</a:t>
            </a:r>
          </a:p>
        </p:txBody>
      </p:sp>
      <p:sp>
        <p:nvSpPr>
          <p:cNvPr id="25623" name="Rectangle 23">
            <a:extLst>
              <a:ext uri="{FF2B5EF4-FFF2-40B4-BE49-F238E27FC236}">
                <a16:creationId xmlns:a16="http://schemas.microsoft.com/office/drawing/2014/main" id="{31516A8B-4883-43C3-BA63-1EB2A9744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019" y="4976785"/>
            <a:ext cx="4177826" cy="40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5">
                <a:latin typeface="Arial Black" panose="020B0A04020102020204" pitchFamily="34" charset="0"/>
              </a:rPr>
              <a:t>e)  Que eletrodo será gasto?</a:t>
            </a:r>
          </a:p>
        </p:txBody>
      </p:sp>
      <p:sp>
        <p:nvSpPr>
          <p:cNvPr id="25624" name="Rectangle 24">
            <a:extLst>
              <a:ext uri="{FF2B5EF4-FFF2-40B4-BE49-F238E27FC236}">
                <a16:creationId xmlns:a16="http://schemas.microsoft.com/office/drawing/2014/main" id="{7C37D72D-08DC-41BE-9489-3043F6925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381" y="4905165"/>
            <a:ext cx="557043" cy="40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5">
                <a:solidFill>
                  <a:srgbClr val="0000CC"/>
                </a:solidFill>
                <a:latin typeface="Arial Black" panose="020B0A04020102020204" pitchFamily="34" charset="0"/>
              </a:rPr>
              <a:t>Co</a:t>
            </a:r>
          </a:p>
        </p:txBody>
      </p:sp>
      <p:sp>
        <p:nvSpPr>
          <p:cNvPr id="25625" name="Rectangle 25">
            <a:extLst>
              <a:ext uri="{FF2B5EF4-FFF2-40B4-BE49-F238E27FC236}">
                <a16:creationId xmlns:a16="http://schemas.microsoft.com/office/drawing/2014/main" id="{C3339CD8-183F-4D8A-BBCD-1E9C26A43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019" y="5377856"/>
            <a:ext cx="7596481" cy="40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5">
                <a:latin typeface="Arial Black" panose="020B0A04020102020204" pitchFamily="34" charset="0"/>
              </a:rPr>
              <a:t>f)  Qual dos eletrodos terá a sua massa aumentada?</a:t>
            </a:r>
          </a:p>
        </p:txBody>
      </p:sp>
      <p:sp>
        <p:nvSpPr>
          <p:cNvPr id="25626" name="Rectangle 26">
            <a:extLst>
              <a:ext uri="{FF2B5EF4-FFF2-40B4-BE49-F238E27FC236}">
                <a16:creationId xmlns:a16="http://schemas.microsoft.com/office/drawing/2014/main" id="{42BD80B1-1AB2-42E6-AF06-B2CED5503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0162" y="5377856"/>
            <a:ext cx="553860" cy="40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5">
                <a:solidFill>
                  <a:srgbClr val="0000CC"/>
                </a:solidFill>
                <a:latin typeface="Arial Black" panose="020B0A04020102020204" pitchFamily="34" charset="0"/>
              </a:rPr>
              <a:t>Au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8EBFE6D-7EB5-48FC-8F39-82FD069A8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3485" y="275339"/>
            <a:ext cx="7945030" cy="1142735"/>
          </a:xfrm>
        </p:spPr>
        <p:txBody>
          <a:bodyPr/>
          <a:lstStyle/>
          <a:p>
            <a:pPr>
              <a:defRPr/>
            </a:pPr>
            <a:r>
              <a:rPr lang="pt-BR" dirty="0"/>
              <a:t>Exercício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16" grpId="0"/>
      <p:bldP spid="25618" grpId="0"/>
      <p:bldP spid="25619" grpId="0"/>
      <p:bldP spid="25621" grpId="0"/>
      <p:bldP spid="25622" grpId="0"/>
      <p:bldP spid="25623" grpId="0"/>
      <p:bldP spid="25624" grpId="0"/>
      <p:bldP spid="25625" grpId="0"/>
      <p:bldP spid="256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9/92/Pile_de_Vol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1" y="2522407"/>
            <a:ext cx="4147635" cy="412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blog.targethealth.com/wp-content/uploads/2012/02/20120206-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25" y="3066365"/>
            <a:ext cx="4197569" cy="343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66south.com/Volta/files/voltanapoleon_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76" y="2498926"/>
            <a:ext cx="3772127" cy="32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866058" y="5138495"/>
            <a:ext cx="1681044" cy="37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814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15 11 1800  16:45</a:t>
            </a:r>
          </a:p>
        </p:txBody>
      </p:sp>
      <p:pic>
        <p:nvPicPr>
          <p:cNvPr id="6146" name="Picture 2" descr="http://www.batteryfacts.co.uk/images/History/VoltaicPi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364" y="3474352"/>
            <a:ext cx="1915151" cy="3351514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B5776B34-E9B8-43AA-8785-96493FE81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Pilha de Volta</a:t>
            </a:r>
          </a:p>
        </p:txBody>
      </p:sp>
    </p:spTree>
    <p:extLst>
      <p:ext uri="{BB962C8B-B14F-4D97-AF65-F5344CB8AC3E}">
        <p14:creationId xmlns:p14="http://schemas.microsoft.com/office/powerpoint/2010/main" val="23990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72600" y="1403945"/>
            <a:ext cx="6244428" cy="131303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compatLnSpc="0">
            <a:spAutoFit/>
          </a:bodyPr>
          <a:lstStyle/>
          <a:p>
            <a:r>
              <a:rPr lang="pt-BR" sz="2903" b="1" kern="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</a:t>
            </a:r>
            <a:br>
              <a:rPr lang="pt-BR" sz="2540" b="1" kern="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br>
              <a:rPr lang="pt-BR" sz="1814" kern="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1814" kern="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Potenciais de eletrodo</a:t>
            </a:r>
          </a:p>
          <a:p>
            <a:r>
              <a:rPr lang="pt-BR" sz="1814" kern="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O eletrodo-padrão de hidrogênio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551" y="1806948"/>
            <a:ext cx="6955930" cy="502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63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72600" y="1403945"/>
            <a:ext cx="6244428" cy="131303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compatLnSpc="0">
            <a:spAutoFit/>
          </a:bodyPr>
          <a:lstStyle/>
          <a:p>
            <a:r>
              <a:rPr lang="pt-BR" sz="2903" b="1" kern="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</a:t>
            </a:r>
            <a:br>
              <a:rPr lang="pt-BR" sz="2540" b="1" kern="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br>
              <a:rPr lang="pt-BR" sz="1814" kern="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1814" kern="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Potenciais de eletrodo</a:t>
            </a:r>
          </a:p>
          <a:p>
            <a:r>
              <a:rPr lang="pt-BR" sz="1814" kern="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O eletrodo-padrão de hidrogênio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00" y="2710433"/>
            <a:ext cx="8044685" cy="419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215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72600" y="1403946"/>
            <a:ext cx="6244428" cy="104552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compatLnSpc="0">
            <a:spAutoFit/>
          </a:bodyPr>
          <a:lstStyle/>
          <a:p>
            <a:r>
              <a:rPr lang="pt-BR" sz="2903" b="1" kern="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</a:t>
            </a:r>
            <a:br>
              <a:rPr lang="pt-BR" sz="2540" b="1" kern="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br>
              <a:rPr lang="pt-BR" sz="1814" kern="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1814" kern="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Potenciais de eletrodo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114" y="393"/>
            <a:ext cx="5160624" cy="685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8" r="14233"/>
          <a:stretch/>
        </p:blipFill>
        <p:spPr bwMode="auto">
          <a:xfrm>
            <a:off x="1784593" y="2775757"/>
            <a:ext cx="7920377" cy="3200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189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72600" y="1403946"/>
            <a:ext cx="6244428" cy="1045527"/>
          </a:xfrm>
          <a:prstGeom prst="rect">
            <a:avLst/>
          </a:prstGeom>
          <a:noFill/>
          <a:ln>
            <a:noFill/>
          </a:ln>
        </p:spPr>
        <p:txBody>
          <a:bodyPr vert="horz" wrap="square" lIns="81646" tIns="40823" rIns="81646" bIns="40823" compatLnSpc="0">
            <a:spAutoFit/>
          </a:bodyPr>
          <a:lstStyle/>
          <a:p>
            <a:r>
              <a:rPr lang="pt-BR" sz="2903" b="1" kern="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Pilhas</a:t>
            </a:r>
            <a:br>
              <a:rPr lang="pt-BR" sz="2540" b="1" kern="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br>
              <a:rPr lang="pt-BR" sz="1814" kern="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</a:br>
            <a:r>
              <a:rPr lang="pt-BR" sz="1814" kern="0" dirty="0">
                <a:solidFill>
                  <a:srgbClr val="000000"/>
                </a:solidFill>
                <a:latin typeface="Arial" pitchFamily="34"/>
                <a:ea typeface="MS Gothic" pitchFamily="2"/>
                <a:cs typeface="Tahoma" pitchFamily="2"/>
              </a:rPr>
              <a:t>Potenciais de eletrodo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37" y="4568054"/>
            <a:ext cx="5296876" cy="2255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242" y="2579784"/>
            <a:ext cx="5270953" cy="101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651" y="3590770"/>
            <a:ext cx="5184544" cy="97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384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88" y="1354419"/>
            <a:ext cx="9038646" cy="334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88" y="4700270"/>
            <a:ext cx="9768961" cy="215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440F41BC-ECE8-4DDA-9BE4-8784F77E7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Força eletromotriz (</a:t>
            </a:r>
            <a:r>
              <a:rPr lang="pt-BR" b="1" dirty="0" err="1"/>
              <a:t>fem</a:t>
            </a:r>
            <a:r>
              <a:rPr lang="pt-BR" b="1" dirty="0"/>
              <a:t>) de uma pilha</a:t>
            </a:r>
            <a:br>
              <a:rPr lang="pt-BR" b="1" dirty="0"/>
            </a:b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71143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2" y="1904513"/>
            <a:ext cx="11048276" cy="475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93BAE30F-2D72-4525-A6DA-25D8D39BE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pt-BR" b="1" dirty="0"/>
            </a:br>
            <a:r>
              <a:rPr lang="pt-BR" b="1" dirty="0"/>
              <a:t>Força eletromotriz (</a:t>
            </a:r>
            <a:r>
              <a:rPr lang="pt-BR" b="1" dirty="0" err="1"/>
              <a:t>fem</a:t>
            </a:r>
            <a:r>
              <a:rPr lang="pt-BR" b="1" dirty="0"/>
              <a:t>) de uma pilha</a:t>
            </a:r>
            <a:br>
              <a:rPr lang="pt-BR" b="1" dirty="0"/>
            </a:b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077213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71" y="2449135"/>
            <a:ext cx="7223798" cy="282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http://www.photo-dictionary.com/photofiles/list/9620/13078rusty_can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737" y="3309589"/>
            <a:ext cx="4710913" cy="393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C0CAB44-8180-4846-93C2-EB095348F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Corrosão</a:t>
            </a:r>
          </a:p>
        </p:txBody>
      </p:sp>
    </p:spTree>
    <p:extLst>
      <p:ext uri="{BB962C8B-B14F-4D97-AF65-F5344CB8AC3E}">
        <p14:creationId xmlns:p14="http://schemas.microsoft.com/office/powerpoint/2010/main" val="140424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79" y="2053061"/>
            <a:ext cx="10058463" cy="467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15F0953-E1E0-45F9-8299-75AC74AFF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/>
            </a:br>
            <a:r>
              <a:rPr lang="pt-BR" b="1" dirty="0"/>
              <a:t>Eletronegatividade e número de oxidação (</a:t>
            </a:r>
            <a:r>
              <a:rPr lang="pt-BR" b="1" dirty="0" err="1"/>
              <a:t>Nox</a:t>
            </a:r>
            <a:r>
              <a:rPr lang="pt-BR" b="1" dirty="0"/>
              <a:t>)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3621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9F70E6-A429-42A0-BD95-23659AF6B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57" y="1522547"/>
            <a:ext cx="5468186" cy="5181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1235340-03AE-4ACE-B2B0-98BBD9858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Metal de sacrifício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7A6B801-AA8E-4241-AFF2-2E84E3191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2011680"/>
            <a:ext cx="5468186" cy="3766185"/>
          </a:xfrm>
        </p:spPr>
        <p:txBody>
          <a:bodyPr/>
          <a:lstStyle/>
          <a:p>
            <a:pPr algn="just"/>
            <a:r>
              <a:rPr lang="pt-BR" b="0" i="0" dirty="0">
                <a:solidFill>
                  <a:schemeClr val="tx1"/>
                </a:solidFill>
                <a:effectLst/>
              </a:rPr>
              <a:t>Ou "Ânodo de sacrifício" é qualquer metal utilizado em estruturas submetidas a ambientes oxidantes, com o objetivo de ser oxidado em seu lugar. </a:t>
            </a:r>
            <a:r>
              <a:rPr lang="pt-BR" b="0" i="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Esse metal deve possuir menor poder de redução </a:t>
            </a:r>
            <a:r>
              <a:rPr lang="pt-BR" b="0" i="0" dirty="0">
                <a:solidFill>
                  <a:schemeClr val="tx1"/>
                </a:solidFill>
                <a:effectLst/>
                <a:highlight>
                  <a:srgbClr val="00FF00"/>
                </a:highlight>
              </a:rPr>
              <a:t>do que o material utilizado na estrutura,</a:t>
            </a:r>
            <a:r>
              <a:rPr lang="pt-BR" b="0" i="0" dirty="0">
                <a:solidFill>
                  <a:schemeClr val="tx1"/>
                </a:solidFill>
                <a:effectLst/>
              </a:rPr>
              <a:t> para que possa ser "sacrificado" e protegê-la. 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98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1235340-03AE-4ACE-B2B0-98BBD9858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72775" cy="1658198"/>
          </a:xfrm>
        </p:spPr>
        <p:txBody>
          <a:bodyPr/>
          <a:lstStyle/>
          <a:p>
            <a:r>
              <a:rPr lang="pt-BR" b="1" dirty="0"/>
              <a:t>Metal de sacrifício: exemplo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408E716-CE49-4EBC-A0B5-CA86E20AC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610" y="3682941"/>
            <a:ext cx="6511769" cy="295371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3380518-7104-44E1-B7E1-F04B0319C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790" y="1006994"/>
            <a:ext cx="7215233" cy="245460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AE69C91-68D3-4EBA-AC88-CCADE4AA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52" y="3429000"/>
            <a:ext cx="499411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804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1235340-03AE-4ACE-B2B0-98BBD9858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772775" cy="1658198"/>
          </a:xfrm>
        </p:spPr>
        <p:txBody>
          <a:bodyPr/>
          <a:lstStyle/>
          <a:p>
            <a:r>
              <a:rPr lang="pt-BR" b="1" dirty="0"/>
              <a:t>Metal de sacrifício: exemplo 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C408E716-CE49-4EBC-A0B5-CA86E20AC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610" y="3682941"/>
            <a:ext cx="6511769" cy="295371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3380518-7104-44E1-B7E1-F04B0319C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790" y="1006994"/>
            <a:ext cx="7215233" cy="245460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AE69C91-68D3-4EBA-AC88-CCADE4AAA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52" y="3429000"/>
            <a:ext cx="499411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695C82F6-2E66-493E-A418-EE609C94C973}"/>
              </a:ext>
            </a:extLst>
          </p:cNvPr>
          <p:cNvSpPr/>
          <p:nvPr/>
        </p:nvSpPr>
        <p:spPr>
          <a:xfrm>
            <a:off x="5442211" y="6147582"/>
            <a:ext cx="385882" cy="2532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0064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19" y="1819915"/>
            <a:ext cx="6378147" cy="247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349" y="4299855"/>
            <a:ext cx="7586717" cy="247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C617F9C-BAC1-43C5-A740-067957E6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Acumulador ou bateria de chumbo</a:t>
            </a:r>
          </a:p>
        </p:txBody>
      </p:sp>
    </p:spTree>
    <p:extLst>
      <p:ext uri="{BB962C8B-B14F-4D97-AF65-F5344CB8AC3E}">
        <p14:creationId xmlns:p14="http://schemas.microsoft.com/office/powerpoint/2010/main" val="332707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644" y="1985609"/>
            <a:ext cx="8876712" cy="472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81813F4-6860-461C-AAA7-C450F944F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Pilha de </a:t>
            </a:r>
            <a:r>
              <a:rPr lang="pt-BR" b="1" dirty="0" err="1"/>
              <a:t>Leclanché</a:t>
            </a:r>
            <a:r>
              <a:rPr lang="pt-BR" b="1" dirty="0"/>
              <a:t> ou de zinco/carvão</a:t>
            </a:r>
          </a:p>
        </p:txBody>
      </p:sp>
    </p:spTree>
    <p:extLst>
      <p:ext uri="{BB962C8B-B14F-4D97-AF65-F5344CB8AC3E}">
        <p14:creationId xmlns:p14="http://schemas.microsoft.com/office/powerpoint/2010/main" val="19466330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8" y="4890313"/>
            <a:ext cx="11160384" cy="149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65" y="1749790"/>
            <a:ext cx="5855465" cy="306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0A24300-EE00-4DC5-AB9C-E046DD688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Pilha de </a:t>
            </a:r>
            <a:r>
              <a:rPr lang="pt-BR" b="1" dirty="0" err="1"/>
              <a:t>Leclanché</a:t>
            </a:r>
            <a:r>
              <a:rPr lang="pt-BR" b="1" dirty="0"/>
              <a:t> ou de zinco/carvão</a:t>
            </a:r>
          </a:p>
        </p:txBody>
      </p:sp>
    </p:spTree>
    <p:extLst>
      <p:ext uri="{BB962C8B-B14F-4D97-AF65-F5344CB8AC3E}">
        <p14:creationId xmlns:p14="http://schemas.microsoft.com/office/powerpoint/2010/main" val="2522487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51" y="1689062"/>
            <a:ext cx="6403297" cy="335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27" y="5322085"/>
            <a:ext cx="9133670" cy="136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BC9921-B9AD-48C8-A50A-EC094853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485465"/>
            <a:ext cx="10772775" cy="1658198"/>
          </a:xfrm>
        </p:spPr>
        <p:txBody>
          <a:bodyPr/>
          <a:lstStyle/>
          <a:p>
            <a:r>
              <a:rPr lang="pt-BR" b="1" dirty="0"/>
              <a:t>Pilha de </a:t>
            </a:r>
            <a:r>
              <a:rPr lang="pt-BR" b="1" dirty="0" err="1"/>
              <a:t>Leclanché</a:t>
            </a:r>
            <a:r>
              <a:rPr lang="pt-BR" b="1" dirty="0"/>
              <a:t> ou de zinco/carvão</a:t>
            </a:r>
          </a:p>
        </p:txBody>
      </p:sp>
    </p:spTree>
    <p:extLst>
      <p:ext uri="{BB962C8B-B14F-4D97-AF65-F5344CB8AC3E}">
        <p14:creationId xmlns:p14="http://schemas.microsoft.com/office/powerpoint/2010/main" val="34955676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98" y="1701922"/>
            <a:ext cx="8877204" cy="299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01" y="5012369"/>
            <a:ext cx="10548398" cy="1780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8D4638C-C056-437F-9578-29DF41B13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Pilhas de mercúrio e de níquel-cádmio</a:t>
            </a:r>
          </a:p>
        </p:txBody>
      </p:sp>
    </p:spTree>
    <p:extLst>
      <p:ext uri="{BB962C8B-B14F-4D97-AF65-F5344CB8AC3E}">
        <p14:creationId xmlns:p14="http://schemas.microsoft.com/office/powerpoint/2010/main" val="3274134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80221-5598-454F-8965-85B6F3AC5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Pilha de lítio (ou lítio-íon)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F41E861-E568-4381-BDF2-0C64726B3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6" y="1618009"/>
            <a:ext cx="6749143" cy="5134596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As lâminas internas, que compõem seu catodo e anodo, são compostas de óxido de cobalto, íons de lítio, cobre e grafite. Quando a bateria entra no processo de descarga, os íons de lítio percorrem do anodo para o catodo, passando através do separador e se ligando ao óxido de cobalto. Quando isso ocorre, sobra basicamente 1 elétron por íon de lítio, o qual é capturado pelo anodo de grafite, que o leva para fora para fornecer carga.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Quando não há mais íons de lítio para serem transportados, a reação química acaba, fazendo com que a energia da bateria esgote. Quando recarregamos a bateria, o processo inverso ocorre, fazendo os íons de lítio voltarem para seu lugar novamente.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Um fato importante a ser salientado, é que uma bateria de lítio jamais deve ser usada até consumir toda sua matéria interna. Por isso, há um circuito inteligente de proteção na bateria, o qual evita que toda carga seja consumida. Deste modo, o composto interno da bateria é preservado para que não seja totalmente consumido e ocasione seu fim.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4A6E533-FF49-4E89-85C0-2CF001D7C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829" y="1603829"/>
            <a:ext cx="5254171" cy="52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150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C80221-5598-454F-8965-85B6F3AC5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Pilha de lítio (ou lítio-íon)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F41E861-E568-4381-BDF2-0C64726B3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6" y="1618009"/>
            <a:ext cx="6749143" cy="513459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Na bateria de íons lítio temos um ânodo formado pela associação de lítio e grafite (carbono), enquanto que no cátodo temos um óxido formado por lítio e cobalto.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No ânodo: o carbono sofre oxidação e libera íons lítio e elétrons</a:t>
            </a:r>
          </a:p>
          <a:p>
            <a:pPr marL="0" indent="0" algn="just">
              <a:buNone/>
            </a:pPr>
            <a:r>
              <a:rPr lang="pt-BR" sz="3500" b="1" dirty="0" err="1">
                <a:solidFill>
                  <a:schemeClr val="tx1"/>
                </a:solidFill>
              </a:rPr>
              <a:t>LiyC</a:t>
            </a:r>
            <a:r>
              <a:rPr lang="pt-BR" sz="3500" b="1" dirty="0">
                <a:solidFill>
                  <a:schemeClr val="tx1"/>
                </a:solidFill>
              </a:rPr>
              <a:t>(s) → C(s) + </a:t>
            </a:r>
            <a:r>
              <a:rPr lang="pt-BR" sz="3500" b="1" dirty="0" err="1">
                <a:solidFill>
                  <a:schemeClr val="tx1"/>
                </a:solidFill>
              </a:rPr>
              <a:t>yLi</a:t>
            </a:r>
            <a:r>
              <a:rPr lang="pt-BR" sz="3500" b="1" dirty="0">
                <a:solidFill>
                  <a:schemeClr val="tx1"/>
                </a:solidFill>
              </a:rPr>
              <a:t>+ + 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No cátodo: os íons lítio chegam juntamente com os elétrons, sendo que esses íons se incorporam ao óxido formado por lítio e cobalto, aumentando a quantidade de lítio no óxido:</a:t>
            </a:r>
          </a:p>
          <a:p>
            <a:pPr marL="0" indent="0" algn="just">
              <a:buNone/>
            </a:pPr>
            <a:r>
              <a:rPr lang="pt-BR" sz="3500" b="1" dirty="0" err="1">
                <a:solidFill>
                  <a:schemeClr val="tx1"/>
                </a:solidFill>
              </a:rPr>
              <a:t>LiCoO</a:t>
            </a:r>
            <a:r>
              <a:rPr lang="pt-BR" sz="3500" b="1" dirty="0">
                <a:solidFill>
                  <a:schemeClr val="tx1"/>
                </a:solidFill>
              </a:rPr>
              <a:t>(s) + Li+ + e → Li2CoO(s)</a:t>
            </a:r>
            <a:endParaRPr lang="pt-BR" sz="20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>
                <a:solidFill>
                  <a:schemeClr val="tx1"/>
                </a:solidFill>
              </a:rPr>
              <a:t>Quando todo carbono oxida, a bateria para de gerar corrente elétrica. Porém, ao fornecer energia elétrica do meio externo, ambas as equações passam a ocorrer de forma inversa, restabelecendo os dois eletrodos.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4A6E533-FF49-4E89-85C0-2CF001D7C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829" y="1603829"/>
            <a:ext cx="5254171" cy="525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40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56" y="2551094"/>
            <a:ext cx="11602487" cy="299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287F7FD-76D4-4DE5-8C34-17B48395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Eletronegatividade e número de oxidação (</a:t>
            </a:r>
            <a:r>
              <a:rPr lang="pt-BR" b="1" dirty="0" err="1"/>
              <a:t>Nox</a:t>
            </a:r>
            <a:r>
              <a:rPr lang="pt-BR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7084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6611"/>
            <a:ext cx="5780767" cy="130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67" y="115211"/>
            <a:ext cx="6411233" cy="665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37FEA61-FEFC-4322-81F3-23B2A1AD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Célula de combustível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94475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50" y="70887"/>
            <a:ext cx="9164100" cy="671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106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615249"/>
            <a:ext cx="10772775" cy="524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C691D47-34C4-464A-A76B-F06661AF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Eletrólise</a:t>
            </a:r>
          </a:p>
        </p:txBody>
      </p:sp>
    </p:spTree>
    <p:extLst>
      <p:ext uri="{BB962C8B-B14F-4D97-AF65-F5344CB8AC3E}">
        <p14:creationId xmlns:p14="http://schemas.microsoft.com/office/powerpoint/2010/main" val="25518215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romacaonakahara.com.br/files/img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4"/>
          <a:stretch/>
        </p:blipFill>
        <p:spPr bwMode="auto">
          <a:xfrm>
            <a:off x="1523521" y="1991864"/>
            <a:ext cx="9144960" cy="4869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://i00.i.aliimg.com/wsphoto/v0/1516514098_1/Free-Shipping-models-Audi-R8-Audi-Centennial-silver-plating-1-24-alloy-car-model-CM00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54E2D"/>
              </a:clrFrom>
              <a:clrTo>
                <a:srgbClr val="754E2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739" y="3830311"/>
            <a:ext cx="4711501" cy="30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http://www.ganoksin.com/borisat/nenam/nenamart/wgc-clipart/Electroplating-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520" y="2037098"/>
            <a:ext cx="5117685" cy="335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http://cdn.instructables.com/F98/1JVI/HNICKGPR/F981JVIHNICKGPR.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206" y="2067799"/>
            <a:ext cx="2002444" cy="20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andrevinigalvanoplastia.com.br/images/img_hom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807" y="4447607"/>
            <a:ext cx="1607498" cy="85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mundoeducacao.com/upload/conteudo_legenda/1a222f2a2da7a31c3d0747df0bd99fd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37" y="5388730"/>
            <a:ext cx="2207353" cy="146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litbimg.rightinthebox.com/images/384x384/201401/polacb138905756999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56" y="5388730"/>
            <a:ext cx="1327113" cy="146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ttp://www.edsonperesfestas.com.br/site/produtos/talheres/talheres_02b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179" y="4233436"/>
            <a:ext cx="3765852" cy="289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mlb-s1-p.mlstatic.com/mini-galvanoplastia-folheaco-p-contato-2-em-1-2litros-19306-MLB20170159897_092014-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573" y="5364063"/>
            <a:ext cx="1370328" cy="156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quimica.com.br/pquimica/wp-content/uploads/2013/03/galvanoplastia_POST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569" y="5899675"/>
            <a:ext cx="1444429" cy="105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www.mecanicaindustrial.com.br/images/conteudos/fontes-de-galvanizacao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92" y="2042134"/>
            <a:ext cx="2315089" cy="228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CCA0357-9D5C-47A8-AE82-CBC010D6A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Galvanoplastia</a:t>
            </a:r>
          </a:p>
        </p:txBody>
      </p:sp>
    </p:spTree>
    <p:extLst>
      <p:ext uri="{BB962C8B-B14F-4D97-AF65-F5344CB8AC3E}">
        <p14:creationId xmlns:p14="http://schemas.microsoft.com/office/powerpoint/2010/main" val="289786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97" y="774574"/>
            <a:ext cx="7214795" cy="608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39FD4DE-50AC-4B71-A43E-7E86FB5CF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Lei de Faraday</a:t>
            </a:r>
          </a:p>
        </p:txBody>
      </p:sp>
    </p:spTree>
    <p:extLst>
      <p:ext uri="{BB962C8B-B14F-4D97-AF65-F5344CB8AC3E}">
        <p14:creationId xmlns:p14="http://schemas.microsoft.com/office/powerpoint/2010/main" val="29614330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31" y="1708166"/>
            <a:ext cx="10209759" cy="165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3459767"/>
            <a:ext cx="3789704" cy="119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98" y="4654343"/>
            <a:ext cx="9769001" cy="222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C78A31C-D101-4322-B1D3-0DA33D271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Lei de Faraday</a:t>
            </a:r>
          </a:p>
        </p:txBody>
      </p:sp>
    </p:spTree>
    <p:extLst>
      <p:ext uri="{BB962C8B-B14F-4D97-AF65-F5344CB8AC3E}">
        <p14:creationId xmlns:p14="http://schemas.microsoft.com/office/powerpoint/2010/main" val="42623852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1522458"/>
            <a:ext cx="9710506" cy="533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623A338-C84D-40A4-85A3-3BF9D08A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Lei de Faraday</a:t>
            </a:r>
          </a:p>
        </p:txBody>
      </p:sp>
    </p:spTree>
    <p:extLst>
      <p:ext uri="{BB962C8B-B14F-4D97-AF65-F5344CB8AC3E}">
        <p14:creationId xmlns:p14="http://schemas.microsoft.com/office/powerpoint/2010/main" val="18282731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81" y="1662043"/>
            <a:ext cx="9980038" cy="5195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88720DE-9855-46C0-82E8-5EB1754F1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Lei de Faraday</a:t>
            </a:r>
          </a:p>
        </p:txBody>
      </p:sp>
    </p:spTree>
    <p:extLst>
      <p:ext uri="{BB962C8B-B14F-4D97-AF65-F5344CB8AC3E}">
        <p14:creationId xmlns:p14="http://schemas.microsoft.com/office/powerpoint/2010/main" val="334820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CONCEITOS</a:t>
            </a:r>
            <a:endParaRPr dirty="0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E3581777-1473-4506-9686-78ECDD233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6933" marR="6773" algn="just">
              <a:lnSpc>
                <a:spcPct val="150000"/>
              </a:lnSpc>
              <a:spcBef>
                <a:spcPts val="133"/>
              </a:spcBef>
            </a:pPr>
            <a:r>
              <a:rPr lang="pt-BR" b="1" spc="-7" dirty="0">
                <a:solidFill>
                  <a:srgbClr val="323299"/>
                </a:solidFill>
                <a:cs typeface="Arial"/>
              </a:rPr>
              <a:t>Oxidação</a:t>
            </a:r>
            <a:r>
              <a:rPr lang="pt-BR" b="1" spc="-7" dirty="0">
                <a:cs typeface="Arial"/>
              </a:rPr>
              <a:t>:</a:t>
            </a:r>
            <a:r>
              <a:rPr lang="pt-BR" spc="-7" dirty="0">
                <a:cs typeface="Arial"/>
              </a:rPr>
              <a:t> é </a:t>
            </a:r>
            <a:r>
              <a:rPr lang="pt-BR" dirty="0">
                <a:cs typeface="Arial"/>
              </a:rPr>
              <a:t>um </a:t>
            </a:r>
            <a:r>
              <a:rPr lang="pt-BR" spc="-7" dirty="0">
                <a:cs typeface="Arial"/>
              </a:rPr>
              <a:t>processo que </a:t>
            </a:r>
            <a:r>
              <a:rPr lang="pt-BR" dirty="0">
                <a:cs typeface="Arial"/>
              </a:rPr>
              <a:t>resulta </a:t>
            </a:r>
            <a:r>
              <a:rPr lang="pt-BR" spc="-7" dirty="0">
                <a:cs typeface="Arial"/>
              </a:rPr>
              <a:t>na perda </a:t>
            </a:r>
            <a:r>
              <a:rPr lang="pt-BR" dirty="0">
                <a:cs typeface="Arial"/>
              </a:rPr>
              <a:t>de </a:t>
            </a:r>
            <a:r>
              <a:rPr lang="pt-BR" spc="-7" dirty="0">
                <a:cs typeface="Arial"/>
              </a:rPr>
              <a:t>um ou mais elétrons pelas substâncias  (átomos, íons </a:t>
            </a:r>
            <a:r>
              <a:rPr lang="pt-BR" dirty="0">
                <a:cs typeface="Arial"/>
              </a:rPr>
              <a:t>ou </a:t>
            </a:r>
            <a:r>
              <a:rPr lang="pt-BR" spc="-7" dirty="0">
                <a:cs typeface="Arial"/>
              </a:rPr>
              <a:t>moléculas). Seu estado de oxidação altera-se para valores mais  </a:t>
            </a:r>
            <a:r>
              <a:rPr lang="pt-BR" dirty="0">
                <a:cs typeface="Arial"/>
              </a:rPr>
              <a:t>positivos.</a:t>
            </a:r>
          </a:p>
          <a:p>
            <a:pPr marL="16933" marR="6773" algn="just">
              <a:lnSpc>
                <a:spcPct val="150000"/>
              </a:lnSpc>
              <a:spcBef>
                <a:spcPts val="133"/>
              </a:spcBef>
            </a:pPr>
            <a:endParaRPr lang="pt-BR" dirty="0">
              <a:cs typeface="Arial"/>
            </a:endParaRPr>
          </a:p>
          <a:p>
            <a:pPr marL="16933" marR="6773" algn="just">
              <a:lnSpc>
                <a:spcPct val="150000"/>
              </a:lnSpc>
              <a:spcBef>
                <a:spcPts val="133"/>
              </a:spcBef>
            </a:pPr>
            <a:endParaRPr lang="pt-BR" dirty="0">
              <a:cs typeface="Arial"/>
            </a:endParaRPr>
          </a:p>
          <a:p>
            <a:pPr marL="16933" marR="6773" algn="just">
              <a:lnSpc>
                <a:spcPct val="150000"/>
              </a:lnSpc>
            </a:pPr>
            <a:r>
              <a:rPr lang="pt-BR" b="1" spc="-7" dirty="0">
                <a:solidFill>
                  <a:srgbClr val="323299"/>
                </a:solidFill>
                <a:cs typeface="Arial"/>
              </a:rPr>
              <a:t>Redução: </a:t>
            </a:r>
            <a:r>
              <a:rPr lang="pt-BR" spc="-7" dirty="0">
                <a:cs typeface="Arial"/>
              </a:rPr>
              <a:t>é um processo que resulta em ganho de um ou mais elétrons pelas substâncias  (átomos, íons ou moléculas). </a:t>
            </a:r>
            <a:r>
              <a:rPr lang="pt-BR" dirty="0">
                <a:cs typeface="Arial"/>
              </a:rPr>
              <a:t>seu </a:t>
            </a:r>
            <a:r>
              <a:rPr lang="pt-BR" spc="-7" dirty="0">
                <a:cs typeface="Arial"/>
              </a:rPr>
              <a:t>estado de oxidação atinge valores mais negativos (ou  menos</a:t>
            </a:r>
            <a:r>
              <a:rPr lang="pt-BR" spc="-20" dirty="0">
                <a:cs typeface="Arial"/>
              </a:rPr>
              <a:t> </a:t>
            </a:r>
            <a:r>
              <a:rPr lang="pt-BR" dirty="0">
                <a:cs typeface="Arial"/>
              </a:rPr>
              <a:t>positivos).</a:t>
            </a:r>
          </a:p>
          <a:p>
            <a:pPr algn="just">
              <a:lnSpc>
                <a:spcPct val="150000"/>
              </a:lnSpc>
              <a:spcBef>
                <a:spcPts val="7"/>
              </a:spcBef>
            </a:pPr>
            <a:endParaRPr lang="pt-BR" dirty="0">
              <a:cs typeface="Arial"/>
            </a:endParaRP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grpSp>
        <p:nvGrpSpPr>
          <p:cNvPr id="784" name="Google Shape;784;p37"/>
          <p:cNvGrpSpPr/>
          <p:nvPr/>
        </p:nvGrpSpPr>
        <p:grpSpPr>
          <a:xfrm>
            <a:off x="10269872" y="75627"/>
            <a:ext cx="1973599" cy="1928701"/>
            <a:chOff x="7363751" y="1183080"/>
            <a:chExt cx="1480199" cy="1446526"/>
          </a:xfrm>
        </p:grpSpPr>
        <p:sp>
          <p:nvSpPr>
            <p:cNvPr id="785" name="Google Shape;785;p37"/>
            <p:cNvSpPr/>
            <p:nvPr/>
          </p:nvSpPr>
          <p:spPr>
            <a:xfrm>
              <a:off x="7363751" y="1256925"/>
              <a:ext cx="1368425" cy="1372682"/>
            </a:xfrm>
            <a:custGeom>
              <a:avLst/>
              <a:gdLst/>
              <a:ahLst/>
              <a:cxnLst/>
              <a:rect l="l" t="t" r="r" b="b"/>
              <a:pathLst>
                <a:path w="206399" h="207041" extrusionOk="0">
                  <a:moveTo>
                    <a:pt x="153" y="183716"/>
                  </a:moveTo>
                  <a:lnTo>
                    <a:pt x="153" y="183716"/>
                  </a:lnTo>
                  <a:cubicBezTo>
                    <a:pt x="63" y="183826"/>
                    <a:pt x="12" y="183898"/>
                    <a:pt x="2" y="183898"/>
                  </a:cubicBezTo>
                  <a:cubicBezTo>
                    <a:pt x="1" y="183898"/>
                    <a:pt x="0" y="183897"/>
                    <a:pt x="0" y="183895"/>
                  </a:cubicBezTo>
                  <a:lnTo>
                    <a:pt x="0" y="183895"/>
                  </a:lnTo>
                  <a:cubicBezTo>
                    <a:pt x="0" y="184228"/>
                    <a:pt x="11" y="184381"/>
                    <a:pt x="31" y="184381"/>
                  </a:cubicBezTo>
                  <a:cubicBezTo>
                    <a:pt x="57" y="184381"/>
                    <a:pt x="98" y="184143"/>
                    <a:pt x="153" y="183716"/>
                  </a:cubicBezTo>
                  <a:close/>
                  <a:moveTo>
                    <a:pt x="22505" y="0"/>
                  </a:moveTo>
                  <a:lnTo>
                    <a:pt x="9130" y="109565"/>
                  </a:lnTo>
                  <a:cubicBezTo>
                    <a:pt x="9130" y="109565"/>
                    <a:pt x="7652" y="121461"/>
                    <a:pt x="5915" y="135735"/>
                  </a:cubicBezTo>
                  <a:cubicBezTo>
                    <a:pt x="5015" y="142872"/>
                    <a:pt x="4115" y="150588"/>
                    <a:pt x="3215" y="157725"/>
                  </a:cubicBezTo>
                  <a:cubicBezTo>
                    <a:pt x="2315" y="165634"/>
                    <a:pt x="1543" y="169363"/>
                    <a:pt x="964" y="176179"/>
                  </a:cubicBezTo>
                  <a:cubicBezTo>
                    <a:pt x="603" y="179471"/>
                    <a:pt x="317" y="182437"/>
                    <a:pt x="153" y="183716"/>
                  </a:cubicBezTo>
                  <a:lnTo>
                    <a:pt x="153" y="183716"/>
                  </a:lnTo>
                  <a:cubicBezTo>
                    <a:pt x="442" y="183362"/>
                    <a:pt x="1131" y="182616"/>
                    <a:pt x="2154" y="182616"/>
                  </a:cubicBezTo>
                  <a:cubicBezTo>
                    <a:pt x="2956" y="182616"/>
                    <a:pt x="3963" y="183074"/>
                    <a:pt x="5144" y="184538"/>
                  </a:cubicBezTo>
                  <a:cubicBezTo>
                    <a:pt x="8313" y="185916"/>
                    <a:pt x="11679" y="186604"/>
                    <a:pt x="15077" y="186604"/>
                  </a:cubicBezTo>
                  <a:cubicBezTo>
                    <a:pt x="16437" y="186604"/>
                    <a:pt x="17802" y="186494"/>
                    <a:pt x="19161" y="186274"/>
                  </a:cubicBezTo>
                  <a:cubicBezTo>
                    <a:pt x="21112" y="186359"/>
                    <a:pt x="23118" y="190219"/>
                    <a:pt x="25291" y="190219"/>
                  </a:cubicBezTo>
                  <a:cubicBezTo>
                    <a:pt x="26413" y="190219"/>
                    <a:pt x="27580" y="189190"/>
                    <a:pt x="28806" y="186081"/>
                  </a:cubicBezTo>
                  <a:cubicBezTo>
                    <a:pt x="30346" y="189368"/>
                    <a:pt x="31968" y="190296"/>
                    <a:pt x="33647" y="190296"/>
                  </a:cubicBezTo>
                  <a:cubicBezTo>
                    <a:pt x="35612" y="190296"/>
                    <a:pt x="37656" y="189024"/>
                    <a:pt x="39737" y="188781"/>
                  </a:cubicBezTo>
                  <a:cubicBezTo>
                    <a:pt x="40139" y="188654"/>
                    <a:pt x="40542" y="188599"/>
                    <a:pt x="40948" y="188599"/>
                  </a:cubicBezTo>
                  <a:cubicBezTo>
                    <a:pt x="43648" y="188599"/>
                    <a:pt x="46418" y="191059"/>
                    <a:pt x="49299" y="191059"/>
                  </a:cubicBezTo>
                  <a:cubicBezTo>
                    <a:pt x="50131" y="191059"/>
                    <a:pt x="50973" y="190854"/>
                    <a:pt x="51825" y="190325"/>
                  </a:cubicBezTo>
                  <a:cubicBezTo>
                    <a:pt x="53234" y="187842"/>
                    <a:pt x="54637" y="186964"/>
                    <a:pt x="56039" y="186964"/>
                  </a:cubicBezTo>
                  <a:cubicBezTo>
                    <a:pt x="58923" y="186964"/>
                    <a:pt x="61807" y="190679"/>
                    <a:pt x="64749" y="191804"/>
                  </a:cubicBezTo>
                  <a:cubicBezTo>
                    <a:pt x="67758" y="193131"/>
                    <a:pt x="70828" y="194245"/>
                    <a:pt x="73937" y="194245"/>
                  </a:cubicBezTo>
                  <a:cubicBezTo>
                    <a:pt x="75346" y="194245"/>
                    <a:pt x="76764" y="194017"/>
                    <a:pt x="78187" y="193475"/>
                  </a:cubicBezTo>
                  <a:cubicBezTo>
                    <a:pt x="80502" y="193797"/>
                    <a:pt x="82752" y="194247"/>
                    <a:pt x="85067" y="194568"/>
                  </a:cubicBezTo>
                  <a:cubicBezTo>
                    <a:pt x="85478" y="193968"/>
                    <a:pt x="85881" y="193735"/>
                    <a:pt x="86280" y="193735"/>
                  </a:cubicBezTo>
                  <a:cubicBezTo>
                    <a:pt x="87674" y="193735"/>
                    <a:pt x="89007" y="196593"/>
                    <a:pt x="90391" y="196593"/>
                  </a:cubicBezTo>
                  <a:cubicBezTo>
                    <a:pt x="90901" y="196593"/>
                    <a:pt x="91418" y="196206"/>
                    <a:pt x="91947" y="195147"/>
                  </a:cubicBezTo>
                  <a:cubicBezTo>
                    <a:pt x="92620" y="194452"/>
                    <a:pt x="93285" y="194181"/>
                    <a:pt x="93946" y="194181"/>
                  </a:cubicBezTo>
                  <a:cubicBezTo>
                    <a:pt x="96286" y="194181"/>
                    <a:pt x="98564" y="197585"/>
                    <a:pt x="100895" y="197585"/>
                  </a:cubicBezTo>
                  <a:cubicBezTo>
                    <a:pt x="101740" y="197585"/>
                    <a:pt x="102592" y="197137"/>
                    <a:pt x="103456" y="195919"/>
                  </a:cubicBezTo>
                  <a:cubicBezTo>
                    <a:pt x="107250" y="196690"/>
                    <a:pt x="111044" y="196176"/>
                    <a:pt x="114709" y="197912"/>
                  </a:cubicBezTo>
                  <a:cubicBezTo>
                    <a:pt x="117229" y="196738"/>
                    <a:pt x="119730" y="195972"/>
                    <a:pt x="122183" y="195972"/>
                  </a:cubicBezTo>
                  <a:cubicBezTo>
                    <a:pt x="124299" y="195972"/>
                    <a:pt x="126379" y="196542"/>
                    <a:pt x="128404" y="197912"/>
                  </a:cubicBezTo>
                  <a:cubicBezTo>
                    <a:pt x="128438" y="197911"/>
                    <a:pt x="128471" y="197911"/>
                    <a:pt x="128504" y="197911"/>
                  </a:cubicBezTo>
                  <a:cubicBezTo>
                    <a:pt x="132488" y="197911"/>
                    <a:pt x="136271" y="201286"/>
                    <a:pt x="139942" y="201286"/>
                  </a:cubicBezTo>
                  <a:cubicBezTo>
                    <a:pt x="140384" y="201286"/>
                    <a:pt x="140825" y="201237"/>
                    <a:pt x="141264" y="201127"/>
                  </a:cubicBezTo>
                  <a:cubicBezTo>
                    <a:pt x="143416" y="202371"/>
                    <a:pt x="145516" y="202842"/>
                    <a:pt x="147563" y="202842"/>
                  </a:cubicBezTo>
                  <a:cubicBezTo>
                    <a:pt x="149429" y="202842"/>
                    <a:pt x="151252" y="202450"/>
                    <a:pt x="153031" y="201898"/>
                  </a:cubicBezTo>
                  <a:cubicBezTo>
                    <a:pt x="154564" y="204854"/>
                    <a:pt x="156098" y="205742"/>
                    <a:pt x="157605" y="205742"/>
                  </a:cubicBezTo>
                  <a:cubicBezTo>
                    <a:pt x="159574" y="205742"/>
                    <a:pt x="161498" y="204228"/>
                    <a:pt x="163318" y="203827"/>
                  </a:cubicBezTo>
                  <a:cubicBezTo>
                    <a:pt x="163639" y="203913"/>
                    <a:pt x="163958" y="203948"/>
                    <a:pt x="164273" y="203948"/>
                  </a:cubicBezTo>
                  <a:cubicBezTo>
                    <a:pt x="165934" y="203948"/>
                    <a:pt x="167517" y="202957"/>
                    <a:pt x="169002" y="202957"/>
                  </a:cubicBezTo>
                  <a:cubicBezTo>
                    <a:pt x="170005" y="202957"/>
                    <a:pt x="170963" y="203408"/>
                    <a:pt x="171870" y="204920"/>
                  </a:cubicBezTo>
                  <a:cubicBezTo>
                    <a:pt x="172837" y="203446"/>
                    <a:pt x="173740" y="202898"/>
                    <a:pt x="174587" y="202898"/>
                  </a:cubicBezTo>
                  <a:cubicBezTo>
                    <a:pt x="175992" y="202898"/>
                    <a:pt x="177241" y="204408"/>
                    <a:pt x="178364" y="205692"/>
                  </a:cubicBezTo>
                  <a:cubicBezTo>
                    <a:pt x="179447" y="206716"/>
                    <a:pt x="180385" y="207040"/>
                    <a:pt x="181165" y="207040"/>
                  </a:cubicBezTo>
                  <a:cubicBezTo>
                    <a:pt x="182518" y="207040"/>
                    <a:pt x="183397" y="206066"/>
                    <a:pt x="183736" y="206066"/>
                  </a:cubicBezTo>
                  <a:cubicBezTo>
                    <a:pt x="183841" y="206066"/>
                    <a:pt x="183894" y="206158"/>
                    <a:pt x="183894" y="206399"/>
                  </a:cubicBezTo>
                  <a:cubicBezTo>
                    <a:pt x="184023" y="204663"/>
                    <a:pt x="184215" y="202927"/>
                    <a:pt x="184537" y="201255"/>
                  </a:cubicBezTo>
                  <a:cubicBezTo>
                    <a:pt x="184545" y="201268"/>
                    <a:pt x="184553" y="201274"/>
                    <a:pt x="184561" y="201274"/>
                  </a:cubicBezTo>
                  <a:cubicBezTo>
                    <a:pt x="184893" y="201274"/>
                    <a:pt x="185583" y="191565"/>
                    <a:pt x="186273" y="187238"/>
                  </a:cubicBezTo>
                  <a:cubicBezTo>
                    <a:pt x="186980" y="181194"/>
                    <a:pt x="187752" y="178365"/>
                    <a:pt x="188781" y="166663"/>
                  </a:cubicBezTo>
                  <a:cubicBezTo>
                    <a:pt x="189681" y="158947"/>
                    <a:pt x="190710" y="150459"/>
                    <a:pt x="191803" y="141650"/>
                  </a:cubicBezTo>
                  <a:cubicBezTo>
                    <a:pt x="198297" y="88668"/>
                    <a:pt x="206398" y="22440"/>
                    <a:pt x="206398" y="22440"/>
                  </a:cubicBezTo>
                  <a:lnTo>
                    <a:pt x="225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999999">
                  <a:alpha val="3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6" name="Google Shape;786;p37"/>
            <p:cNvSpPr/>
            <p:nvPr/>
          </p:nvSpPr>
          <p:spPr>
            <a:xfrm rot="6663897">
              <a:off x="8354296" y="1217941"/>
              <a:ext cx="397549" cy="470297"/>
            </a:xfrm>
            <a:custGeom>
              <a:avLst/>
              <a:gdLst/>
              <a:ahLst/>
              <a:cxnLst/>
              <a:rect l="l" t="t" r="r" b="b"/>
              <a:pathLst>
                <a:path w="44204" h="52293" extrusionOk="0">
                  <a:moveTo>
                    <a:pt x="35127" y="1"/>
                  </a:moveTo>
                  <a:cubicBezTo>
                    <a:pt x="34818" y="1"/>
                    <a:pt x="34509" y="20"/>
                    <a:pt x="34200" y="61"/>
                  </a:cubicBezTo>
                  <a:cubicBezTo>
                    <a:pt x="33328" y="119"/>
                    <a:pt x="32513" y="352"/>
                    <a:pt x="31699" y="643"/>
                  </a:cubicBezTo>
                  <a:cubicBezTo>
                    <a:pt x="31350" y="817"/>
                    <a:pt x="31001" y="992"/>
                    <a:pt x="30652" y="1166"/>
                  </a:cubicBezTo>
                  <a:lnTo>
                    <a:pt x="30129" y="1457"/>
                  </a:lnTo>
                  <a:lnTo>
                    <a:pt x="29721" y="1748"/>
                  </a:lnTo>
                  <a:cubicBezTo>
                    <a:pt x="29431" y="1922"/>
                    <a:pt x="29198" y="2155"/>
                    <a:pt x="28965" y="2329"/>
                  </a:cubicBezTo>
                  <a:lnTo>
                    <a:pt x="28733" y="2620"/>
                  </a:lnTo>
                  <a:lnTo>
                    <a:pt x="28500" y="2853"/>
                  </a:lnTo>
                  <a:lnTo>
                    <a:pt x="28093" y="3260"/>
                  </a:lnTo>
                  <a:lnTo>
                    <a:pt x="12738" y="22046"/>
                  </a:lnTo>
                  <a:lnTo>
                    <a:pt x="2618" y="34318"/>
                  </a:lnTo>
                  <a:lnTo>
                    <a:pt x="2153" y="34900"/>
                  </a:lnTo>
                  <a:lnTo>
                    <a:pt x="1920" y="35191"/>
                  </a:lnTo>
                  <a:lnTo>
                    <a:pt x="1687" y="35656"/>
                  </a:lnTo>
                  <a:cubicBezTo>
                    <a:pt x="1513" y="35947"/>
                    <a:pt x="1338" y="36238"/>
                    <a:pt x="1164" y="36587"/>
                  </a:cubicBezTo>
                  <a:lnTo>
                    <a:pt x="931" y="37168"/>
                  </a:lnTo>
                  <a:cubicBezTo>
                    <a:pt x="815" y="37401"/>
                    <a:pt x="757" y="37575"/>
                    <a:pt x="699" y="37808"/>
                  </a:cubicBezTo>
                  <a:cubicBezTo>
                    <a:pt x="175" y="39262"/>
                    <a:pt x="1" y="40832"/>
                    <a:pt x="175" y="42403"/>
                  </a:cubicBezTo>
                  <a:cubicBezTo>
                    <a:pt x="291" y="43450"/>
                    <a:pt x="524" y="44439"/>
                    <a:pt x="873" y="45427"/>
                  </a:cubicBezTo>
                  <a:cubicBezTo>
                    <a:pt x="1106" y="45893"/>
                    <a:pt x="1338" y="46300"/>
                    <a:pt x="1571" y="46765"/>
                  </a:cubicBezTo>
                  <a:lnTo>
                    <a:pt x="1920" y="47347"/>
                  </a:lnTo>
                  <a:cubicBezTo>
                    <a:pt x="2036" y="47521"/>
                    <a:pt x="2153" y="47696"/>
                    <a:pt x="2269" y="47870"/>
                  </a:cubicBezTo>
                  <a:cubicBezTo>
                    <a:pt x="2502" y="48161"/>
                    <a:pt x="2734" y="48452"/>
                    <a:pt x="3025" y="48684"/>
                  </a:cubicBezTo>
                  <a:lnTo>
                    <a:pt x="3316" y="49033"/>
                  </a:lnTo>
                  <a:lnTo>
                    <a:pt x="3607" y="49324"/>
                  </a:lnTo>
                  <a:lnTo>
                    <a:pt x="4188" y="49789"/>
                  </a:lnTo>
                  <a:lnTo>
                    <a:pt x="4770" y="50255"/>
                  </a:lnTo>
                  <a:lnTo>
                    <a:pt x="5061" y="50487"/>
                  </a:lnTo>
                  <a:lnTo>
                    <a:pt x="5468" y="50720"/>
                  </a:lnTo>
                  <a:cubicBezTo>
                    <a:pt x="5759" y="50894"/>
                    <a:pt x="6108" y="51069"/>
                    <a:pt x="6457" y="51243"/>
                  </a:cubicBezTo>
                  <a:lnTo>
                    <a:pt x="7038" y="51476"/>
                  </a:lnTo>
                  <a:lnTo>
                    <a:pt x="7620" y="51709"/>
                  </a:lnTo>
                  <a:cubicBezTo>
                    <a:pt x="8085" y="51883"/>
                    <a:pt x="8609" y="52000"/>
                    <a:pt x="9074" y="52116"/>
                  </a:cubicBezTo>
                  <a:cubicBezTo>
                    <a:pt x="9750" y="52229"/>
                    <a:pt x="10426" y="52293"/>
                    <a:pt x="11102" y="52293"/>
                  </a:cubicBezTo>
                  <a:cubicBezTo>
                    <a:pt x="11473" y="52293"/>
                    <a:pt x="11844" y="52273"/>
                    <a:pt x="12215" y="52232"/>
                  </a:cubicBezTo>
                  <a:cubicBezTo>
                    <a:pt x="13262" y="52116"/>
                    <a:pt x="14309" y="51883"/>
                    <a:pt x="15297" y="51534"/>
                  </a:cubicBezTo>
                  <a:cubicBezTo>
                    <a:pt x="15704" y="51302"/>
                    <a:pt x="16170" y="51127"/>
                    <a:pt x="16577" y="50894"/>
                  </a:cubicBezTo>
                  <a:lnTo>
                    <a:pt x="17158" y="50545"/>
                  </a:lnTo>
                  <a:lnTo>
                    <a:pt x="17682" y="50138"/>
                  </a:lnTo>
                  <a:cubicBezTo>
                    <a:pt x="17973" y="49906"/>
                    <a:pt x="18264" y="49673"/>
                    <a:pt x="18554" y="49440"/>
                  </a:cubicBezTo>
                  <a:lnTo>
                    <a:pt x="18671" y="49266"/>
                  </a:lnTo>
                  <a:lnTo>
                    <a:pt x="18671" y="45253"/>
                  </a:lnTo>
                  <a:lnTo>
                    <a:pt x="17566" y="46590"/>
                  </a:lnTo>
                  <a:lnTo>
                    <a:pt x="17217" y="46998"/>
                  </a:lnTo>
                  <a:cubicBezTo>
                    <a:pt x="17158" y="47056"/>
                    <a:pt x="17042" y="47172"/>
                    <a:pt x="16984" y="47230"/>
                  </a:cubicBezTo>
                  <a:cubicBezTo>
                    <a:pt x="16926" y="47288"/>
                    <a:pt x="16810" y="47405"/>
                    <a:pt x="16751" y="47463"/>
                  </a:cubicBezTo>
                  <a:cubicBezTo>
                    <a:pt x="16519" y="47637"/>
                    <a:pt x="16286" y="47812"/>
                    <a:pt x="16053" y="47986"/>
                  </a:cubicBezTo>
                  <a:lnTo>
                    <a:pt x="15704" y="48277"/>
                  </a:lnTo>
                  <a:lnTo>
                    <a:pt x="15239" y="48510"/>
                  </a:lnTo>
                  <a:cubicBezTo>
                    <a:pt x="14948" y="48742"/>
                    <a:pt x="14599" y="48859"/>
                    <a:pt x="14250" y="49033"/>
                  </a:cubicBezTo>
                  <a:cubicBezTo>
                    <a:pt x="13494" y="49324"/>
                    <a:pt x="12738" y="49499"/>
                    <a:pt x="11924" y="49615"/>
                  </a:cubicBezTo>
                  <a:cubicBezTo>
                    <a:pt x="11721" y="49630"/>
                    <a:pt x="11515" y="49638"/>
                    <a:pt x="11305" y="49638"/>
                  </a:cubicBezTo>
                  <a:cubicBezTo>
                    <a:pt x="10731" y="49638"/>
                    <a:pt x="10135" y="49584"/>
                    <a:pt x="9539" y="49499"/>
                  </a:cubicBezTo>
                  <a:cubicBezTo>
                    <a:pt x="9190" y="49382"/>
                    <a:pt x="8841" y="49324"/>
                    <a:pt x="8492" y="49208"/>
                  </a:cubicBezTo>
                  <a:lnTo>
                    <a:pt x="8027" y="49033"/>
                  </a:lnTo>
                  <a:lnTo>
                    <a:pt x="7562" y="48801"/>
                  </a:lnTo>
                  <a:cubicBezTo>
                    <a:pt x="7329" y="48684"/>
                    <a:pt x="7096" y="48568"/>
                    <a:pt x="6864" y="48452"/>
                  </a:cubicBezTo>
                  <a:lnTo>
                    <a:pt x="6515" y="48219"/>
                  </a:lnTo>
                  <a:lnTo>
                    <a:pt x="6282" y="48045"/>
                  </a:lnTo>
                  <a:lnTo>
                    <a:pt x="5875" y="47754"/>
                  </a:lnTo>
                  <a:lnTo>
                    <a:pt x="5410" y="47347"/>
                  </a:lnTo>
                  <a:lnTo>
                    <a:pt x="5235" y="47172"/>
                  </a:lnTo>
                  <a:lnTo>
                    <a:pt x="5003" y="46881"/>
                  </a:lnTo>
                  <a:cubicBezTo>
                    <a:pt x="4770" y="46707"/>
                    <a:pt x="4595" y="46474"/>
                    <a:pt x="4421" y="46242"/>
                  </a:cubicBezTo>
                  <a:cubicBezTo>
                    <a:pt x="4363" y="46125"/>
                    <a:pt x="4247" y="46009"/>
                    <a:pt x="4188" y="45893"/>
                  </a:cubicBezTo>
                  <a:lnTo>
                    <a:pt x="3898" y="45427"/>
                  </a:lnTo>
                  <a:cubicBezTo>
                    <a:pt x="3723" y="45078"/>
                    <a:pt x="3549" y="44787"/>
                    <a:pt x="3432" y="44439"/>
                  </a:cubicBezTo>
                  <a:cubicBezTo>
                    <a:pt x="2792" y="42926"/>
                    <a:pt x="2618" y="41298"/>
                    <a:pt x="2967" y="39727"/>
                  </a:cubicBezTo>
                  <a:cubicBezTo>
                    <a:pt x="3025" y="39378"/>
                    <a:pt x="3141" y="39029"/>
                    <a:pt x="3258" y="38680"/>
                  </a:cubicBezTo>
                  <a:cubicBezTo>
                    <a:pt x="3316" y="38506"/>
                    <a:pt x="3374" y="38332"/>
                    <a:pt x="3432" y="38157"/>
                  </a:cubicBezTo>
                  <a:cubicBezTo>
                    <a:pt x="3490" y="38041"/>
                    <a:pt x="3549" y="37866"/>
                    <a:pt x="3607" y="37750"/>
                  </a:cubicBezTo>
                  <a:cubicBezTo>
                    <a:pt x="3723" y="37517"/>
                    <a:pt x="3839" y="37226"/>
                    <a:pt x="4014" y="36994"/>
                  </a:cubicBezTo>
                  <a:cubicBezTo>
                    <a:pt x="4072" y="36936"/>
                    <a:pt x="4130" y="36819"/>
                    <a:pt x="4188" y="36703"/>
                  </a:cubicBezTo>
                  <a:lnTo>
                    <a:pt x="4363" y="36470"/>
                  </a:lnTo>
                  <a:lnTo>
                    <a:pt x="4712" y="36005"/>
                  </a:lnTo>
                  <a:lnTo>
                    <a:pt x="14774" y="23733"/>
                  </a:lnTo>
                  <a:lnTo>
                    <a:pt x="30187" y="5005"/>
                  </a:lnTo>
                  <a:lnTo>
                    <a:pt x="30478" y="4656"/>
                  </a:lnTo>
                  <a:lnTo>
                    <a:pt x="30594" y="4481"/>
                  </a:lnTo>
                  <a:lnTo>
                    <a:pt x="30827" y="4365"/>
                  </a:lnTo>
                  <a:cubicBezTo>
                    <a:pt x="30943" y="4191"/>
                    <a:pt x="31117" y="4074"/>
                    <a:pt x="31292" y="3958"/>
                  </a:cubicBezTo>
                  <a:lnTo>
                    <a:pt x="31583" y="3725"/>
                  </a:lnTo>
                  <a:lnTo>
                    <a:pt x="31932" y="3551"/>
                  </a:lnTo>
                  <a:cubicBezTo>
                    <a:pt x="32164" y="3435"/>
                    <a:pt x="32397" y="3260"/>
                    <a:pt x="32688" y="3144"/>
                  </a:cubicBezTo>
                  <a:cubicBezTo>
                    <a:pt x="33211" y="2969"/>
                    <a:pt x="33851" y="2795"/>
                    <a:pt x="34433" y="2737"/>
                  </a:cubicBezTo>
                  <a:cubicBezTo>
                    <a:pt x="34620" y="2720"/>
                    <a:pt x="34802" y="2713"/>
                    <a:pt x="34983" y="2713"/>
                  </a:cubicBezTo>
                  <a:cubicBezTo>
                    <a:pt x="35418" y="2713"/>
                    <a:pt x="35841" y="2754"/>
                    <a:pt x="36294" y="2795"/>
                  </a:cubicBezTo>
                  <a:cubicBezTo>
                    <a:pt x="36526" y="2853"/>
                    <a:pt x="36817" y="2969"/>
                    <a:pt x="37108" y="3027"/>
                  </a:cubicBezTo>
                  <a:lnTo>
                    <a:pt x="37457" y="3144"/>
                  </a:lnTo>
                  <a:lnTo>
                    <a:pt x="37806" y="3318"/>
                  </a:lnTo>
                  <a:cubicBezTo>
                    <a:pt x="37980" y="3435"/>
                    <a:pt x="38155" y="3493"/>
                    <a:pt x="38388" y="3609"/>
                  </a:cubicBezTo>
                  <a:lnTo>
                    <a:pt x="38620" y="3784"/>
                  </a:lnTo>
                  <a:lnTo>
                    <a:pt x="38795" y="3900"/>
                  </a:lnTo>
                  <a:lnTo>
                    <a:pt x="39144" y="4132"/>
                  </a:lnTo>
                  <a:lnTo>
                    <a:pt x="39435" y="4481"/>
                  </a:lnTo>
                  <a:lnTo>
                    <a:pt x="39609" y="4598"/>
                  </a:lnTo>
                  <a:lnTo>
                    <a:pt x="39783" y="4830"/>
                  </a:lnTo>
                  <a:cubicBezTo>
                    <a:pt x="39958" y="4947"/>
                    <a:pt x="40074" y="5121"/>
                    <a:pt x="40191" y="5296"/>
                  </a:cubicBezTo>
                  <a:lnTo>
                    <a:pt x="40423" y="5587"/>
                  </a:lnTo>
                  <a:lnTo>
                    <a:pt x="40598" y="5935"/>
                  </a:lnTo>
                  <a:cubicBezTo>
                    <a:pt x="40772" y="6168"/>
                    <a:pt x="40889" y="6401"/>
                    <a:pt x="41005" y="6633"/>
                  </a:cubicBezTo>
                  <a:cubicBezTo>
                    <a:pt x="41179" y="7215"/>
                    <a:pt x="41354" y="7855"/>
                    <a:pt x="41412" y="8436"/>
                  </a:cubicBezTo>
                  <a:cubicBezTo>
                    <a:pt x="41470" y="9076"/>
                    <a:pt x="41470" y="9658"/>
                    <a:pt x="41354" y="10298"/>
                  </a:cubicBezTo>
                  <a:cubicBezTo>
                    <a:pt x="41296" y="10530"/>
                    <a:pt x="41179" y="10821"/>
                    <a:pt x="41121" y="11112"/>
                  </a:cubicBezTo>
                  <a:lnTo>
                    <a:pt x="41005" y="11461"/>
                  </a:lnTo>
                  <a:lnTo>
                    <a:pt x="40830" y="11810"/>
                  </a:lnTo>
                  <a:cubicBezTo>
                    <a:pt x="40772" y="11984"/>
                    <a:pt x="40656" y="12159"/>
                    <a:pt x="40540" y="12333"/>
                  </a:cubicBezTo>
                  <a:lnTo>
                    <a:pt x="40423" y="12566"/>
                  </a:lnTo>
                  <a:lnTo>
                    <a:pt x="40249" y="12740"/>
                  </a:lnTo>
                  <a:lnTo>
                    <a:pt x="40016" y="13089"/>
                  </a:lnTo>
                  <a:lnTo>
                    <a:pt x="15763" y="42635"/>
                  </a:lnTo>
                  <a:lnTo>
                    <a:pt x="15588" y="42868"/>
                  </a:lnTo>
                  <a:cubicBezTo>
                    <a:pt x="15472" y="42926"/>
                    <a:pt x="15414" y="43043"/>
                    <a:pt x="15297" y="43101"/>
                  </a:cubicBezTo>
                  <a:cubicBezTo>
                    <a:pt x="15239" y="43217"/>
                    <a:pt x="15123" y="43275"/>
                    <a:pt x="15006" y="43392"/>
                  </a:cubicBezTo>
                  <a:cubicBezTo>
                    <a:pt x="14658" y="43566"/>
                    <a:pt x="14367" y="43799"/>
                    <a:pt x="14018" y="43915"/>
                  </a:cubicBezTo>
                  <a:cubicBezTo>
                    <a:pt x="13611" y="44090"/>
                    <a:pt x="13203" y="44148"/>
                    <a:pt x="12796" y="44206"/>
                  </a:cubicBezTo>
                  <a:cubicBezTo>
                    <a:pt x="12604" y="44230"/>
                    <a:pt x="12421" y="44244"/>
                    <a:pt x="12244" y="44244"/>
                  </a:cubicBezTo>
                  <a:cubicBezTo>
                    <a:pt x="11994" y="44244"/>
                    <a:pt x="11755" y="44216"/>
                    <a:pt x="11517" y="44148"/>
                  </a:cubicBezTo>
                  <a:cubicBezTo>
                    <a:pt x="11168" y="44090"/>
                    <a:pt x="10819" y="43973"/>
                    <a:pt x="10470" y="43799"/>
                  </a:cubicBezTo>
                  <a:cubicBezTo>
                    <a:pt x="10354" y="43741"/>
                    <a:pt x="10179" y="43682"/>
                    <a:pt x="10063" y="43624"/>
                  </a:cubicBezTo>
                  <a:cubicBezTo>
                    <a:pt x="9946" y="43566"/>
                    <a:pt x="9888" y="43508"/>
                    <a:pt x="9772" y="43392"/>
                  </a:cubicBezTo>
                  <a:lnTo>
                    <a:pt x="9597" y="43275"/>
                  </a:lnTo>
                  <a:lnTo>
                    <a:pt x="9365" y="43043"/>
                  </a:lnTo>
                  <a:cubicBezTo>
                    <a:pt x="9248" y="42984"/>
                    <a:pt x="9190" y="42868"/>
                    <a:pt x="9132" y="42810"/>
                  </a:cubicBezTo>
                  <a:cubicBezTo>
                    <a:pt x="9016" y="42694"/>
                    <a:pt x="8899" y="42577"/>
                    <a:pt x="8841" y="42461"/>
                  </a:cubicBezTo>
                  <a:cubicBezTo>
                    <a:pt x="8609" y="42170"/>
                    <a:pt x="8434" y="41821"/>
                    <a:pt x="8260" y="41472"/>
                  </a:cubicBezTo>
                  <a:cubicBezTo>
                    <a:pt x="8143" y="41123"/>
                    <a:pt x="8027" y="40658"/>
                    <a:pt x="7969" y="40251"/>
                  </a:cubicBezTo>
                  <a:cubicBezTo>
                    <a:pt x="7969" y="39844"/>
                    <a:pt x="7969" y="39437"/>
                    <a:pt x="8027" y="38971"/>
                  </a:cubicBezTo>
                  <a:cubicBezTo>
                    <a:pt x="8085" y="38622"/>
                    <a:pt x="8202" y="38273"/>
                    <a:pt x="8376" y="37924"/>
                  </a:cubicBezTo>
                  <a:cubicBezTo>
                    <a:pt x="8434" y="37808"/>
                    <a:pt x="8492" y="37692"/>
                    <a:pt x="8609" y="37575"/>
                  </a:cubicBezTo>
                  <a:cubicBezTo>
                    <a:pt x="8667" y="37459"/>
                    <a:pt x="8725" y="37343"/>
                    <a:pt x="8783" y="37285"/>
                  </a:cubicBezTo>
                  <a:lnTo>
                    <a:pt x="8958" y="36994"/>
                  </a:lnTo>
                  <a:lnTo>
                    <a:pt x="27395" y="14543"/>
                  </a:lnTo>
                  <a:cubicBezTo>
                    <a:pt x="27860" y="13962"/>
                    <a:pt x="27802" y="13148"/>
                    <a:pt x="27221" y="12682"/>
                  </a:cubicBezTo>
                  <a:lnTo>
                    <a:pt x="27162" y="12682"/>
                  </a:lnTo>
                  <a:cubicBezTo>
                    <a:pt x="26939" y="12483"/>
                    <a:pt x="26662" y="12391"/>
                    <a:pt x="26382" y="12391"/>
                  </a:cubicBezTo>
                  <a:cubicBezTo>
                    <a:pt x="26007" y="12391"/>
                    <a:pt x="25626" y="12557"/>
                    <a:pt x="25359" y="12857"/>
                  </a:cubicBezTo>
                  <a:lnTo>
                    <a:pt x="6864" y="35307"/>
                  </a:lnTo>
                  <a:lnTo>
                    <a:pt x="6573" y="35714"/>
                  </a:lnTo>
                  <a:cubicBezTo>
                    <a:pt x="6457" y="35831"/>
                    <a:pt x="6340" y="36005"/>
                    <a:pt x="6282" y="36180"/>
                  </a:cubicBezTo>
                  <a:cubicBezTo>
                    <a:pt x="6166" y="36354"/>
                    <a:pt x="6050" y="36587"/>
                    <a:pt x="5933" y="36819"/>
                  </a:cubicBezTo>
                  <a:cubicBezTo>
                    <a:pt x="5701" y="37343"/>
                    <a:pt x="5468" y="37866"/>
                    <a:pt x="5352" y="38506"/>
                  </a:cubicBezTo>
                  <a:cubicBezTo>
                    <a:pt x="5235" y="39146"/>
                    <a:pt x="5235" y="39844"/>
                    <a:pt x="5293" y="40542"/>
                  </a:cubicBezTo>
                  <a:cubicBezTo>
                    <a:pt x="5352" y="41181"/>
                    <a:pt x="5526" y="41879"/>
                    <a:pt x="5759" y="42519"/>
                  </a:cubicBezTo>
                  <a:cubicBezTo>
                    <a:pt x="5991" y="43043"/>
                    <a:pt x="6282" y="43566"/>
                    <a:pt x="6689" y="44031"/>
                  </a:cubicBezTo>
                  <a:cubicBezTo>
                    <a:pt x="6806" y="44264"/>
                    <a:pt x="6922" y="44439"/>
                    <a:pt x="7096" y="44613"/>
                  </a:cubicBezTo>
                  <a:cubicBezTo>
                    <a:pt x="7213" y="44729"/>
                    <a:pt x="7329" y="44846"/>
                    <a:pt x="7504" y="44962"/>
                  </a:cubicBezTo>
                  <a:lnTo>
                    <a:pt x="7853" y="45311"/>
                  </a:lnTo>
                  <a:lnTo>
                    <a:pt x="8202" y="45602"/>
                  </a:lnTo>
                  <a:cubicBezTo>
                    <a:pt x="8376" y="45718"/>
                    <a:pt x="8550" y="45776"/>
                    <a:pt x="8667" y="45893"/>
                  </a:cubicBezTo>
                  <a:cubicBezTo>
                    <a:pt x="8899" y="46009"/>
                    <a:pt x="9074" y="46125"/>
                    <a:pt x="9307" y="46242"/>
                  </a:cubicBezTo>
                  <a:cubicBezTo>
                    <a:pt x="9830" y="46474"/>
                    <a:pt x="10412" y="46649"/>
                    <a:pt x="10993" y="46765"/>
                  </a:cubicBezTo>
                  <a:cubicBezTo>
                    <a:pt x="11504" y="46850"/>
                    <a:pt x="11984" y="46904"/>
                    <a:pt x="12478" y="46904"/>
                  </a:cubicBezTo>
                  <a:cubicBezTo>
                    <a:pt x="12659" y="46904"/>
                    <a:pt x="12842" y="46897"/>
                    <a:pt x="13029" y="46881"/>
                  </a:cubicBezTo>
                  <a:cubicBezTo>
                    <a:pt x="13727" y="46823"/>
                    <a:pt x="14367" y="46649"/>
                    <a:pt x="15006" y="46416"/>
                  </a:cubicBezTo>
                  <a:cubicBezTo>
                    <a:pt x="15588" y="46183"/>
                    <a:pt x="16112" y="45893"/>
                    <a:pt x="16577" y="45544"/>
                  </a:cubicBezTo>
                  <a:cubicBezTo>
                    <a:pt x="16751" y="45369"/>
                    <a:pt x="16926" y="45253"/>
                    <a:pt x="17100" y="45078"/>
                  </a:cubicBezTo>
                  <a:cubicBezTo>
                    <a:pt x="17275" y="44962"/>
                    <a:pt x="17391" y="44846"/>
                    <a:pt x="17507" y="44671"/>
                  </a:cubicBezTo>
                  <a:lnTo>
                    <a:pt x="17856" y="44322"/>
                  </a:lnTo>
                  <a:lnTo>
                    <a:pt x="42110" y="14834"/>
                  </a:lnTo>
                  <a:lnTo>
                    <a:pt x="42459" y="14311"/>
                  </a:lnTo>
                  <a:lnTo>
                    <a:pt x="42633" y="14078"/>
                  </a:lnTo>
                  <a:lnTo>
                    <a:pt x="42866" y="13729"/>
                  </a:lnTo>
                  <a:cubicBezTo>
                    <a:pt x="42982" y="13497"/>
                    <a:pt x="43157" y="13206"/>
                    <a:pt x="43273" y="12915"/>
                  </a:cubicBezTo>
                  <a:cubicBezTo>
                    <a:pt x="43331" y="12799"/>
                    <a:pt x="43390" y="12624"/>
                    <a:pt x="43506" y="12450"/>
                  </a:cubicBezTo>
                  <a:lnTo>
                    <a:pt x="43680" y="11926"/>
                  </a:lnTo>
                  <a:cubicBezTo>
                    <a:pt x="43797" y="11577"/>
                    <a:pt x="43855" y="11228"/>
                    <a:pt x="43971" y="10763"/>
                  </a:cubicBezTo>
                  <a:cubicBezTo>
                    <a:pt x="44146" y="9890"/>
                    <a:pt x="44204" y="9018"/>
                    <a:pt x="44087" y="8204"/>
                  </a:cubicBezTo>
                  <a:cubicBezTo>
                    <a:pt x="44029" y="7331"/>
                    <a:pt x="43797" y="6459"/>
                    <a:pt x="43506" y="5645"/>
                  </a:cubicBezTo>
                  <a:cubicBezTo>
                    <a:pt x="43331" y="5296"/>
                    <a:pt x="43157" y="4947"/>
                    <a:pt x="42924" y="4598"/>
                  </a:cubicBezTo>
                  <a:lnTo>
                    <a:pt x="42692" y="4074"/>
                  </a:lnTo>
                  <a:cubicBezTo>
                    <a:pt x="42575" y="3958"/>
                    <a:pt x="42459" y="3784"/>
                    <a:pt x="42343" y="3667"/>
                  </a:cubicBezTo>
                  <a:cubicBezTo>
                    <a:pt x="42168" y="3435"/>
                    <a:pt x="41994" y="3202"/>
                    <a:pt x="41761" y="2969"/>
                  </a:cubicBezTo>
                  <a:lnTo>
                    <a:pt x="41587" y="2678"/>
                  </a:lnTo>
                  <a:lnTo>
                    <a:pt x="41354" y="2446"/>
                  </a:lnTo>
                  <a:lnTo>
                    <a:pt x="40830" y="2039"/>
                  </a:lnTo>
                  <a:lnTo>
                    <a:pt x="40365" y="1690"/>
                  </a:lnTo>
                  <a:lnTo>
                    <a:pt x="40132" y="1515"/>
                  </a:lnTo>
                  <a:lnTo>
                    <a:pt x="39783" y="1283"/>
                  </a:lnTo>
                  <a:cubicBezTo>
                    <a:pt x="39493" y="1166"/>
                    <a:pt x="39260" y="992"/>
                    <a:pt x="38969" y="875"/>
                  </a:cubicBezTo>
                  <a:lnTo>
                    <a:pt x="38504" y="643"/>
                  </a:lnTo>
                  <a:lnTo>
                    <a:pt x="37980" y="468"/>
                  </a:lnTo>
                  <a:cubicBezTo>
                    <a:pt x="37632" y="352"/>
                    <a:pt x="37224" y="294"/>
                    <a:pt x="36817" y="177"/>
                  </a:cubicBezTo>
                  <a:cubicBezTo>
                    <a:pt x="36254" y="65"/>
                    <a:pt x="35690" y="1"/>
                    <a:pt x="35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6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787" name="Google Shape;787;p37"/>
          <p:cNvGrpSpPr/>
          <p:nvPr/>
        </p:nvGrpSpPr>
        <p:grpSpPr>
          <a:xfrm>
            <a:off x="10649178" y="542620"/>
            <a:ext cx="1113041" cy="1156957"/>
            <a:chOff x="3878850" y="1206600"/>
            <a:chExt cx="1220975" cy="1269150"/>
          </a:xfrm>
        </p:grpSpPr>
        <p:sp>
          <p:nvSpPr>
            <p:cNvPr id="788" name="Google Shape;788;p37"/>
            <p:cNvSpPr/>
            <p:nvPr/>
          </p:nvSpPr>
          <p:spPr>
            <a:xfrm>
              <a:off x="4200475" y="1487375"/>
              <a:ext cx="680025" cy="988375"/>
            </a:xfrm>
            <a:custGeom>
              <a:avLst/>
              <a:gdLst/>
              <a:ahLst/>
              <a:cxnLst/>
              <a:rect l="l" t="t" r="r" b="b"/>
              <a:pathLst>
                <a:path w="27201" h="39535" extrusionOk="0">
                  <a:moveTo>
                    <a:pt x="13351" y="317"/>
                  </a:moveTo>
                  <a:cubicBezTo>
                    <a:pt x="14737" y="317"/>
                    <a:pt x="16122" y="675"/>
                    <a:pt x="17488" y="1373"/>
                  </a:cubicBezTo>
                  <a:lnTo>
                    <a:pt x="17465" y="1373"/>
                  </a:lnTo>
                  <a:cubicBezTo>
                    <a:pt x="18189" y="1746"/>
                    <a:pt x="18889" y="2167"/>
                    <a:pt x="19543" y="2657"/>
                  </a:cubicBezTo>
                  <a:cubicBezTo>
                    <a:pt x="17745" y="1700"/>
                    <a:pt x="15807" y="1046"/>
                    <a:pt x="13799" y="742"/>
                  </a:cubicBezTo>
                  <a:cubicBezTo>
                    <a:pt x="13260" y="652"/>
                    <a:pt x="12712" y="611"/>
                    <a:pt x="12166" y="611"/>
                  </a:cubicBezTo>
                  <a:cubicBezTo>
                    <a:pt x="11860" y="611"/>
                    <a:pt x="11556" y="624"/>
                    <a:pt x="11254" y="649"/>
                  </a:cubicBezTo>
                  <a:lnTo>
                    <a:pt x="10974" y="672"/>
                  </a:lnTo>
                  <a:cubicBezTo>
                    <a:pt x="11765" y="434"/>
                    <a:pt x="12558" y="317"/>
                    <a:pt x="13351" y="317"/>
                  </a:cubicBezTo>
                  <a:close/>
                  <a:moveTo>
                    <a:pt x="19403" y="3030"/>
                  </a:moveTo>
                  <a:lnTo>
                    <a:pt x="19403" y="3030"/>
                  </a:lnTo>
                  <a:cubicBezTo>
                    <a:pt x="20173" y="3451"/>
                    <a:pt x="20897" y="3918"/>
                    <a:pt x="21574" y="4431"/>
                  </a:cubicBezTo>
                  <a:cubicBezTo>
                    <a:pt x="21714" y="4548"/>
                    <a:pt x="21807" y="4665"/>
                    <a:pt x="21924" y="4805"/>
                  </a:cubicBezTo>
                  <a:cubicBezTo>
                    <a:pt x="21457" y="4455"/>
                    <a:pt x="20967" y="4128"/>
                    <a:pt x="20453" y="3848"/>
                  </a:cubicBezTo>
                  <a:cubicBezTo>
                    <a:pt x="20126" y="3567"/>
                    <a:pt x="19776" y="3287"/>
                    <a:pt x="19403" y="3030"/>
                  </a:cubicBezTo>
                  <a:close/>
                  <a:moveTo>
                    <a:pt x="14208" y="2447"/>
                  </a:moveTo>
                  <a:cubicBezTo>
                    <a:pt x="14885" y="2447"/>
                    <a:pt x="15562" y="2517"/>
                    <a:pt x="16227" y="2657"/>
                  </a:cubicBezTo>
                  <a:cubicBezTo>
                    <a:pt x="15872" y="2626"/>
                    <a:pt x="15517" y="2611"/>
                    <a:pt x="15164" y="2611"/>
                  </a:cubicBezTo>
                  <a:cubicBezTo>
                    <a:pt x="12309" y="2611"/>
                    <a:pt x="9531" y="3607"/>
                    <a:pt x="7308" y="5435"/>
                  </a:cubicBezTo>
                  <a:cubicBezTo>
                    <a:pt x="8616" y="4034"/>
                    <a:pt x="10320" y="3054"/>
                    <a:pt x="12188" y="2657"/>
                  </a:cubicBezTo>
                  <a:cubicBezTo>
                    <a:pt x="12853" y="2517"/>
                    <a:pt x="13531" y="2447"/>
                    <a:pt x="14208" y="2447"/>
                  </a:cubicBezTo>
                  <a:close/>
                  <a:moveTo>
                    <a:pt x="14963" y="2901"/>
                  </a:moveTo>
                  <a:cubicBezTo>
                    <a:pt x="16414" y="2901"/>
                    <a:pt x="17847" y="3178"/>
                    <a:pt x="19193" y="3731"/>
                  </a:cubicBezTo>
                  <a:lnTo>
                    <a:pt x="19193" y="3707"/>
                  </a:lnTo>
                  <a:cubicBezTo>
                    <a:pt x="19730" y="3988"/>
                    <a:pt x="20243" y="4291"/>
                    <a:pt x="20733" y="4641"/>
                  </a:cubicBezTo>
                  <a:cubicBezTo>
                    <a:pt x="21247" y="5155"/>
                    <a:pt x="21714" y="5739"/>
                    <a:pt x="22134" y="6322"/>
                  </a:cubicBezTo>
                  <a:cubicBezTo>
                    <a:pt x="20103" y="4385"/>
                    <a:pt x="17488" y="3217"/>
                    <a:pt x="14686" y="2984"/>
                  </a:cubicBezTo>
                  <a:cubicBezTo>
                    <a:pt x="14383" y="2960"/>
                    <a:pt x="14103" y="2960"/>
                    <a:pt x="13799" y="2960"/>
                  </a:cubicBezTo>
                  <a:cubicBezTo>
                    <a:pt x="14187" y="2921"/>
                    <a:pt x="14576" y="2901"/>
                    <a:pt x="14963" y="2901"/>
                  </a:cubicBezTo>
                  <a:close/>
                  <a:moveTo>
                    <a:pt x="23839" y="6579"/>
                  </a:moveTo>
                  <a:lnTo>
                    <a:pt x="23839" y="6579"/>
                  </a:lnTo>
                  <a:cubicBezTo>
                    <a:pt x="24399" y="7233"/>
                    <a:pt x="24866" y="7934"/>
                    <a:pt x="25263" y="8704"/>
                  </a:cubicBezTo>
                  <a:lnTo>
                    <a:pt x="25263" y="8681"/>
                  </a:lnTo>
                  <a:cubicBezTo>
                    <a:pt x="25403" y="8984"/>
                    <a:pt x="25567" y="9311"/>
                    <a:pt x="25683" y="9615"/>
                  </a:cubicBezTo>
                  <a:cubicBezTo>
                    <a:pt x="25380" y="8984"/>
                    <a:pt x="25053" y="8354"/>
                    <a:pt x="24656" y="7770"/>
                  </a:cubicBezTo>
                  <a:cubicBezTo>
                    <a:pt x="24422" y="7373"/>
                    <a:pt x="24166" y="6976"/>
                    <a:pt x="23862" y="6626"/>
                  </a:cubicBezTo>
                  <a:lnTo>
                    <a:pt x="23839" y="6579"/>
                  </a:lnTo>
                  <a:close/>
                  <a:moveTo>
                    <a:pt x="22485" y="6066"/>
                  </a:moveTo>
                  <a:cubicBezTo>
                    <a:pt x="23138" y="6719"/>
                    <a:pt x="23745" y="7443"/>
                    <a:pt x="24259" y="8237"/>
                  </a:cubicBezTo>
                  <a:cubicBezTo>
                    <a:pt x="24586" y="8704"/>
                    <a:pt x="24866" y="9218"/>
                    <a:pt x="25146" y="9755"/>
                  </a:cubicBezTo>
                  <a:cubicBezTo>
                    <a:pt x="25263" y="10152"/>
                    <a:pt x="25356" y="10549"/>
                    <a:pt x="25450" y="10969"/>
                  </a:cubicBezTo>
                  <a:lnTo>
                    <a:pt x="25310" y="10642"/>
                  </a:lnTo>
                  <a:cubicBezTo>
                    <a:pt x="24843" y="9708"/>
                    <a:pt x="24306" y="8821"/>
                    <a:pt x="23675" y="8004"/>
                  </a:cubicBezTo>
                  <a:cubicBezTo>
                    <a:pt x="23325" y="7326"/>
                    <a:pt x="22928" y="6673"/>
                    <a:pt x="22485" y="6066"/>
                  </a:cubicBezTo>
                  <a:close/>
                  <a:moveTo>
                    <a:pt x="25917" y="11833"/>
                  </a:moveTo>
                  <a:lnTo>
                    <a:pt x="25917" y="11833"/>
                  </a:lnTo>
                  <a:cubicBezTo>
                    <a:pt x="26057" y="12276"/>
                    <a:pt x="26150" y="12697"/>
                    <a:pt x="26244" y="13140"/>
                  </a:cubicBezTo>
                  <a:cubicBezTo>
                    <a:pt x="26150" y="12860"/>
                    <a:pt x="26057" y="12603"/>
                    <a:pt x="25963" y="12323"/>
                  </a:cubicBezTo>
                  <a:cubicBezTo>
                    <a:pt x="25963" y="12160"/>
                    <a:pt x="25940" y="11996"/>
                    <a:pt x="25917" y="11833"/>
                  </a:cubicBezTo>
                  <a:close/>
                  <a:moveTo>
                    <a:pt x="12116" y="988"/>
                  </a:moveTo>
                  <a:cubicBezTo>
                    <a:pt x="13087" y="988"/>
                    <a:pt x="14065" y="1121"/>
                    <a:pt x="15013" y="1349"/>
                  </a:cubicBezTo>
                  <a:cubicBezTo>
                    <a:pt x="15270" y="1396"/>
                    <a:pt x="15527" y="1466"/>
                    <a:pt x="15784" y="1559"/>
                  </a:cubicBezTo>
                  <a:cubicBezTo>
                    <a:pt x="16881" y="1910"/>
                    <a:pt x="17932" y="2423"/>
                    <a:pt x="18889" y="3077"/>
                  </a:cubicBezTo>
                  <a:cubicBezTo>
                    <a:pt x="18235" y="2797"/>
                    <a:pt x="17581" y="2540"/>
                    <a:pt x="16904" y="2307"/>
                  </a:cubicBezTo>
                  <a:cubicBezTo>
                    <a:pt x="15493" y="1786"/>
                    <a:pt x="13977" y="1410"/>
                    <a:pt x="12475" y="1410"/>
                  </a:cubicBezTo>
                  <a:cubicBezTo>
                    <a:pt x="11417" y="1410"/>
                    <a:pt x="10366" y="1596"/>
                    <a:pt x="9363" y="2050"/>
                  </a:cubicBezTo>
                  <a:cubicBezTo>
                    <a:pt x="5090" y="3988"/>
                    <a:pt x="2732" y="9008"/>
                    <a:pt x="2499" y="13560"/>
                  </a:cubicBezTo>
                  <a:cubicBezTo>
                    <a:pt x="2499" y="11576"/>
                    <a:pt x="2802" y="9591"/>
                    <a:pt x="3433" y="7700"/>
                  </a:cubicBezTo>
                  <a:cubicBezTo>
                    <a:pt x="4086" y="5739"/>
                    <a:pt x="5277" y="3988"/>
                    <a:pt x="6911" y="2680"/>
                  </a:cubicBezTo>
                  <a:cubicBezTo>
                    <a:pt x="7542" y="2260"/>
                    <a:pt x="8219" y="1886"/>
                    <a:pt x="8873" y="1559"/>
                  </a:cubicBezTo>
                  <a:cubicBezTo>
                    <a:pt x="9906" y="1161"/>
                    <a:pt x="11006" y="988"/>
                    <a:pt x="12116" y="988"/>
                  </a:cubicBezTo>
                  <a:close/>
                  <a:moveTo>
                    <a:pt x="12464" y="1770"/>
                  </a:moveTo>
                  <a:cubicBezTo>
                    <a:pt x="13526" y="1770"/>
                    <a:pt x="14600" y="1963"/>
                    <a:pt x="15644" y="2260"/>
                  </a:cubicBezTo>
                  <a:cubicBezTo>
                    <a:pt x="15163" y="2192"/>
                    <a:pt x="14681" y="2159"/>
                    <a:pt x="14199" y="2159"/>
                  </a:cubicBezTo>
                  <a:cubicBezTo>
                    <a:pt x="13181" y="2159"/>
                    <a:pt x="12166" y="2309"/>
                    <a:pt x="11184" y="2610"/>
                  </a:cubicBezTo>
                  <a:cubicBezTo>
                    <a:pt x="8686" y="3404"/>
                    <a:pt x="6771" y="5202"/>
                    <a:pt x="5394" y="7373"/>
                  </a:cubicBezTo>
                  <a:cubicBezTo>
                    <a:pt x="3970" y="9171"/>
                    <a:pt x="3129" y="11342"/>
                    <a:pt x="2966" y="13630"/>
                  </a:cubicBezTo>
                  <a:cubicBezTo>
                    <a:pt x="2919" y="13794"/>
                    <a:pt x="2896" y="13981"/>
                    <a:pt x="2849" y="14167"/>
                  </a:cubicBezTo>
                  <a:cubicBezTo>
                    <a:pt x="2896" y="9685"/>
                    <a:pt x="4974" y="4875"/>
                    <a:pt x="8989" y="2633"/>
                  </a:cubicBezTo>
                  <a:cubicBezTo>
                    <a:pt x="10090" y="2015"/>
                    <a:pt x="11269" y="1770"/>
                    <a:pt x="12464" y="1770"/>
                  </a:cubicBezTo>
                  <a:close/>
                  <a:moveTo>
                    <a:pt x="24469" y="9801"/>
                  </a:moveTo>
                  <a:cubicBezTo>
                    <a:pt x="24913" y="10549"/>
                    <a:pt x="25263" y="11342"/>
                    <a:pt x="25567" y="12136"/>
                  </a:cubicBezTo>
                  <a:cubicBezTo>
                    <a:pt x="25567" y="12183"/>
                    <a:pt x="25590" y="12206"/>
                    <a:pt x="25590" y="12253"/>
                  </a:cubicBezTo>
                  <a:cubicBezTo>
                    <a:pt x="25660" y="13023"/>
                    <a:pt x="25660" y="13817"/>
                    <a:pt x="25590" y="14611"/>
                  </a:cubicBezTo>
                  <a:cubicBezTo>
                    <a:pt x="25426" y="12977"/>
                    <a:pt x="25053" y="11366"/>
                    <a:pt x="24469" y="9825"/>
                  </a:cubicBezTo>
                  <a:lnTo>
                    <a:pt x="24469" y="9801"/>
                  </a:lnTo>
                  <a:close/>
                  <a:moveTo>
                    <a:pt x="20593" y="13841"/>
                  </a:moveTo>
                  <a:lnTo>
                    <a:pt x="20593" y="13841"/>
                  </a:lnTo>
                  <a:cubicBezTo>
                    <a:pt x="20967" y="14308"/>
                    <a:pt x="20570" y="14961"/>
                    <a:pt x="20103" y="15218"/>
                  </a:cubicBezTo>
                  <a:cubicBezTo>
                    <a:pt x="20056" y="15241"/>
                    <a:pt x="20033" y="15265"/>
                    <a:pt x="19986" y="15288"/>
                  </a:cubicBezTo>
                  <a:cubicBezTo>
                    <a:pt x="20243" y="14845"/>
                    <a:pt x="20453" y="14354"/>
                    <a:pt x="20593" y="13864"/>
                  </a:cubicBezTo>
                  <a:lnTo>
                    <a:pt x="20593" y="13841"/>
                  </a:lnTo>
                  <a:close/>
                  <a:moveTo>
                    <a:pt x="3736" y="11903"/>
                  </a:moveTo>
                  <a:cubicBezTo>
                    <a:pt x="3446" y="13421"/>
                    <a:pt x="3326" y="14981"/>
                    <a:pt x="3439" y="16523"/>
                  </a:cubicBezTo>
                  <a:lnTo>
                    <a:pt x="3439" y="16523"/>
                  </a:lnTo>
                  <a:cubicBezTo>
                    <a:pt x="3346" y="16006"/>
                    <a:pt x="3287" y="15474"/>
                    <a:pt x="3246" y="14961"/>
                  </a:cubicBezTo>
                  <a:cubicBezTo>
                    <a:pt x="3246" y="14611"/>
                    <a:pt x="3246" y="14238"/>
                    <a:pt x="3246" y="13887"/>
                  </a:cubicBezTo>
                  <a:cubicBezTo>
                    <a:pt x="3386" y="13234"/>
                    <a:pt x="3549" y="12556"/>
                    <a:pt x="3736" y="11903"/>
                  </a:cubicBezTo>
                  <a:close/>
                  <a:moveTo>
                    <a:pt x="14476" y="16199"/>
                  </a:moveTo>
                  <a:lnTo>
                    <a:pt x="14476" y="16199"/>
                  </a:lnTo>
                  <a:cubicBezTo>
                    <a:pt x="14289" y="16292"/>
                    <a:pt x="14103" y="16339"/>
                    <a:pt x="13939" y="16409"/>
                  </a:cubicBezTo>
                  <a:cubicBezTo>
                    <a:pt x="13169" y="16689"/>
                    <a:pt x="12025" y="17086"/>
                    <a:pt x="11137" y="17646"/>
                  </a:cubicBezTo>
                  <a:lnTo>
                    <a:pt x="11067" y="17576"/>
                  </a:lnTo>
                  <a:cubicBezTo>
                    <a:pt x="11955" y="16806"/>
                    <a:pt x="13192" y="16409"/>
                    <a:pt x="14476" y="16199"/>
                  </a:cubicBezTo>
                  <a:close/>
                  <a:moveTo>
                    <a:pt x="17942" y="15992"/>
                  </a:moveTo>
                  <a:cubicBezTo>
                    <a:pt x="18164" y="15992"/>
                    <a:pt x="18386" y="15999"/>
                    <a:pt x="18609" y="16012"/>
                  </a:cubicBezTo>
                  <a:lnTo>
                    <a:pt x="18749" y="16012"/>
                  </a:lnTo>
                  <a:cubicBezTo>
                    <a:pt x="18726" y="16152"/>
                    <a:pt x="18655" y="16292"/>
                    <a:pt x="18609" y="16432"/>
                  </a:cubicBezTo>
                  <a:lnTo>
                    <a:pt x="18632" y="16432"/>
                  </a:lnTo>
                  <a:cubicBezTo>
                    <a:pt x="17607" y="17357"/>
                    <a:pt x="16306" y="17849"/>
                    <a:pt x="14950" y="17849"/>
                  </a:cubicBezTo>
                  <a:cubicBezTo>
                    <a:pt x="14731" y="17849"/>
                    <a:pt x="14511" y="17836"/>
                    <a:pt x="14289" y="17810"/>
                  </a:cubicBezTo>
                  <a:cubicBezTo>
                    <a:pt x="13612" y="17716"/>
                    <a:pt x="12865" y="17483"/>
                    <a:pt x="12141" y="17483"/>
                  </a:cubicBezTo>
                  <a:cubicBezTo>
                    <a:pt x="12842" y="17156"/>
                    <a:pt x="13542" y="16923"/>
                    <a:pt x="14033" y="16736"/>
                  </a:cubicBezTo>
                  <a:cubicBezTo>
                    <a:pt x="15274" y="16235"/>
                    <a:pt x="16602" y="15992"/>
                    <a:pt x="17942" y="15992"/>
                  </a:cubicBezTo>
                  <a:close/>
                  <a:moveTo>
                    <a:pt x="7402" y="1910"/>
                  </a:moveTo>
                  <a:lnTo>
                    <a:pt x="7402" y="1910"/>
                  </a:lnTo>
                  <a:cubicBezTo>
                    <a:pt x="7238" y="2003"/>
                    <a:pt x="7075" y="2096"/>
                    <a:pt x="6935" y="2213"/>
                  </a:cubicBezTo>
                  <a:cubicBezTo>
                    <a:pt x="6608" y="2447"/>
                    <a:pt x="6281" y="2704"/>
                    <a:pt x="6001" y="2984"/>
                  </a:cubicBezTo>
                  <a:cubicBezTo>
                    <a:pt x="5114" y="3544"/>
                    <a:pt x="4320" y="4268"/>
                    <a:pt x="3643" y="5085"/>
                  </a:cubicBezTo>
                  <a:cubicBezTo>
                    <a:pt x="2008" y="7140"/>
                    <a:pt x="1822" y="10082"/>
                    <a:pt x="1728" y="12603"/>
                  </a:cubicBezTo>
                  <a:cubicBezTo>
                    <a:pt x="1635" y="15475"/>
                    <a:pt x="1938" y="18347"/>
                    <a:pt x="2662" y="21125"/>
                  </a:cubicBezTo>
                  <a:cubicBezTo>
                    <a:pt x="2522" y="20775"/>
                    <a:pt x="2382" y="20401"/>
                    <a:pt x="2242" y="20028"/>
                  </a:cubicBezTo>
                  <a:cubicBezTo>
                    <a:pt x="818" y="15732"/>
                    <a:pt x="537" y="10502"/>
                    <a:pt x="2639" y="6369"/>
                  </a:cubicBezTo>
                  <a:cubicBezTo>
                    <a:pt x="3643" y="4385"/>
                    <a:pt x="5324" y="2797"/>
                    <a:pt x="7402" y="1910"/>
                  </a:cubicBezTo>
                  <a:close/>
                  <a:moveTo>
                    <a:pt x="26010" y="13514"/>
                  </a:moveTo>
                  <a:cubicBezTo>
                    <a:pt x="26197" y="14144"/>
                    <a:pt x="26360" y="14798"/>
                    <a:pt x="26477" y="15452"/>
                  </a:cubicBezTo>
                  <a:lnTo>
                    <a:pt x="26477" y="15755"/>
                  </a:lnTo>
                  <a:cubicBezTo>
                    <a:pt x="26314" y="17646"/>
                    <a:pt x="25870" y="19514"/>
                    <a:pt x="25170" y="21265"/>
                  </a:cubicBezTo>
                  <a:cubicBezTo>
                    <a:pt x="25333" y="20542"/>
                    <a:pt x="25473" y="19794"/>
                    <a:pt x="25567" y="19024"/>
                  </a:cubicBezTo>
                  <a:cubicBezTo>
                    <a:pt x="25660" y="18300"/>
                    <a:pt x="25707" y="17553"/>
                    <a:pt x="25707" y="16829"/>
                  </a:cubicBezTo>
                  <a:cubicBezTo>
                    <a:pt x="25893" y="15732"/>
                    <a:pt x="26010" y="14634"/>
                    <a:pt x="26010" y="13514"/>
                  </a:cubicBezTo>
                  <a:close/>
                  <a:moveTo>
                    <a:pt x="3059" y="18744"/>
                  </a:moveTo>
                  <a:cubicBezTo>
                    <a:pt x="3386" y="20215"/>
                    <a:pt x="3876" y="21662"/>
                    <a:pt x="4483" y="23063"/>
                  </a:cubicBezTo>
                  <a:lnTo>
                    <a:pt x="4530" y="23203"/>
                  </a:lnTo>
                  <a:cubicBezTo>
                    <a:pt x="4296" y="22783"/>
                    <a:pt x="4063" y="22363"/>
                    <a:pt x="3876" y="21919"/>
                  </a:cubicBezTo>
                  <a:cubicBezTo>
                    <a:pt x="3549" y="20892"/>
                    <a:pt x="3269" y="19818"/>
                    <a:pt x="3059" y="18744"/>
                  </a:cubicBezTo>
                  <a:close/>
                  <a:moveTo>
                    <a:pt x="26150" y="20145"/>
                  </a:moveTo>
                  <a:lnTo>
                    <a:pt x="26150" y="20145"/>
                  </a:lnTo>
                  <a:cubicBezTo>
                    <a:pt x="25893" y="21102"/>
                    <a:pt x="25567" y="22036"/>
                    <a:pt x="25146" y="22923"/>
                  </a:cubicBezTo>
                  <a:cubicBezTo>
                    <a:pt x="24983" y="23180"/>
                    <a:pt x="24819" y="23437"/>
                    <a:pt x="24633" y="23694"/>
                  </a:cubicBezTo>
                  <a:cubicBezTo>
                    <a:pt x="24446" y="23927"/>
                    <a:pt x="24282" y="24137"/>
                    <a:pt x="24096" y="24371"/>
                  </a:cubicBezTo>
                  <a:cubicBezTo>
                    <a:pt x="24096" y="24324"/>
                    <a:pt x="24119" y="24277"/>
                    <a:pt x="24142" y="24231"/>
                  </a:cubicBezTo>
                  <a:cubicBezTo>
                    <a:pt x="24983" y="23040"/>
                    <a:pt x="25637" y="21709"/>
                    <a:pt x="26104" y="20308"/>
                  </a:cubicBezTo>
                  <a:cubicBezTo>
                    <a:pt x="26104" y="20261"/>
                    <a:pt x="26127" y="20215"/>
                    <a:pt x="26150" y="20145"/>
                  </a:cubicBezTo>
                  <a:close/>
                  <a:moveTo>
                    <a:pt x="4833" y="4291"/>
                  </a:moveTo>
                  <a:lnTo>
                    <a:pt x="4833" y="4291"/>
                  </a:lnTo>
                  <a:cubicBezTo>
                    <a:pt x="4063" y="5295"/>
                    <a:pt x="3479" y="6416"/>
                    <a:pt x="3082" y="7607"/>
                  </a:cubicBezTo>
                  <a:cubicBezTo>
                    <a:pt x="1775" y="11366"/>
                    <a:pt x="1915" y="15755"/>
                    <a:pt x="2849" y="19771"/>
                  </a:cubicBezTo>
                  <a:cubicBezTo>
                    <a:pt x="2942" y="20238"/>
                    <a:pt x="3059" y="20705"/>
                    <a:pt x="3222" y="21172"/>
                  </a:cubicBezTo>
                  <a:cubicBezTo>
                    <a:pt x="3526" y="22199"/>
                    <a:pt x="3876" y="23203"/>
                    <a:pt x="4296" y="24184"/>
                  </a:cubicBezTo>
                  <a:cubicBezTo>
                    <a:pt x="4437" y="24511"/>
                    <a:pt x="4577" y="24814"/>
                    <a:pt x="4740" y="25141"/>
                  </a:cubicBezTo>
                  <a:cubicBezTo>
                    <a:pt x="4390" y="24581"/>
                    <a:pt x="4016" y="23997"/>
                    <a:pt x="3713" y="23390"/>
                  </a:cubicBezTo>
                  <a:cubicBezTo>
                    <a:pt x="3386" y="22526"/>
                    <a:pt x="3152" y="21592"/>
                    <a:pt x="2919" y="20705"/>
                  </a:cubicBezTo>
                  <a:cubicBezTo>
                    <a:pt x="2288" y="18113"/>
                    <a:pt x="2008" y="15452"/>
                    <a:pt x="2078" y="12790"/>
                  </a:cubicBezTo>
                  <a:cubicBezTo>
                    <a:pt x="2148" y="10385"/>
                    <a:pt x="2312" y="7537"/>
                    <a:pt x="3759" y="5505"/>
                  </a:cubicBezTo>
                  <a:cubicBezTo>
                    <a:pt x="4063" y="5062"/>
                    <a:pt x="4437" y="4665"/>
                    <a:pt x="4833" y="4291"/>
                  </a:cubicBezTo>
                  <a:close/>
                  <a:moveTo>
                    <a:pt x="25193" y="19211"/>
                  </a:moveTo>
                  <a:cubicBezTo>
                    <a:pt x="24983" y="20798"/>
                    <a:pt x="24563" y="22339"/>
                    <a:pt x="23932" y="23810"/>
                  </a:cubicBezTo>
                  <a:cubicBezTo>
                    <a:pt x="23699" y="24207"/>
                    <a:pt x="23465" y="24581"/>
                    <a:pt x="23208" y="24954"/>
                  </a:cubicBezTo>
                  <a:lnTo>
                    <a:pt x="23045" y="25141"/>
                  </a:lnTo>
                  <a:cubicBezTo>
                    <a:pt x="23862" y="23647"/>
                    <a:pt x="24376" y="21989"/>
                    <a:pt x="24866" y="20378"/>
                  </a:cubicBezTo>
                  <a:cubicBezTo>
                    <a:pt x="24983" y="19981"/>
                    <a:pt x="25076" y="19584"/>
                    <a:pt x="25193" y="19211"/>
                  </a:cubicBezTo>
                  <a:close/>
                  <a:moveTo>
                    <a:pt x="18842" y="16666"/>
                  </a:moveTo>
                  <a:cubicBezTo>
                    <a:pt x="18842" y="16759"/>
                    <a:pt x="18842" y="16876"/>
                    <a:pt x="18819" y="16969"/>
                  </a:cubicBezTo>
                  <a:lnTo>
                    <a:pt x="18819" y="16946"/>
                  </a:lnTo>
                  <a:cubicBezTo>
                    <a:pt x="18189" y="19771"/>
                    <a:pt x="17885" y="22666"/>
                    <a:pt x="17955" y="25561"/>
                  </a:cubicBezTo>
                  <a:cubicBezTo>
                    <a:pt x="17722" y="23600"/>
                    <a:pt x="17768" y="21616"/>
                    <a:pt x="18095" y="19678"/>
                  </a:cubicBezTo>
                  <a:cubicBezTo>
                    <a:pt x="18282" y="18674"/>
                    <a:pt x="18539" y="17646"/>
                    <a:pt x="18842" y="16666"/>
                  </a:cubicBezTo>
                  <a:close/>
                  <a:moveTo>
                    <a:pt x="2989" y="15568"/>
                  </a:moveTo>
                  <a:cubicBezTo>
                    <a:pt x="3106" y="16642"/>
                    <a:pt x="3339" y="17693"/>
                    <a:pt x="3713" y="18697"/>
                  </a:cubicBezTo>
                  <a:cubicBezTo>
                    <a:pt x="4156" y="21242"/>
                    <a:pt x="5160" y="23647"/>
                    <a:pt x="6655" y="25748"/>
                  </a:cubicBezTo>
                  <a:cubicBezTo>
                    <a:pt x="6468" y="25561"/>
                    <a:pt x="6258" y="25375"/>
                    <a:pt x="6048" y="25165"/>
                  </a:cubicBezTo>
                  <a:lnTo>
                    <a:pt x="6048" y="25165"/>
                  </a:lnTo>
                  <a:lnTo>
                    <a:pt x="5884" y="25001"/>
                  </a:lnTo>
                  <a:cubicBezTo>
                    <a:pt x="5534" y="24417"/>
                    <a:pt x="5207" y="23834"/>
                    <a:pt x="4927" y="23203"/>
                  </a:cubicBezTo>
                  <a:cubicBezTo>
                    <a:pt x="3900" y="20938"/>
                    <a:pt x="3222" y="18534"/>
                    <a:pt x="2966" y="16082"/>
                  </a:cubicBezTo>
                  <a:cubicBezTo>
                    <a:pt x="2966" y="15919"/>
                    <a:pt x="2989" y="15755"/>
                    <a:pt x="2989" y="15568"/>
                  </a:cubicBezTo>
                  <a:close/>
                  <a:moveTo>
                    <a:pt x="22294" y="26639"/>
                  </a:moveTo>
                  <a:lnTo>
                    <a:pt x="22294" y="26639"/>
                  </a:lnTo>
                  <a:cubicBezTo>
                    <a:pt x="22217" y="26748"/>
                    <a:pt x="22141" y="26848"/>
                    <a:pt x="22064" y="26962"/>
                  </a:cubicBezTo>
                  <a:cubicBezTo>
                    <a:pt x="21971" y="27079"/>
                    <a:pt x="21761" y="27196"/>
                    <a:pt x="21621" y="27289"/>
                  </a:cubicBezTo>
                  <a:cubicBezTo>
                    <a:pt x="21851" y="27080"/>
                    <a:pt x="22081" y="26852"/>
                    <a:pt x="22294" y="26639"/>
                  </a:cubicBezTo>
                  <a:close/>
                  <a:moveTo>
                    <a:pt x="26781" y="19538"/>
                  </a:moveTo>
                  <a:cubicBezTo>
                    <a:pt x="26687" y="21779"/>
                    <a:pt x="26057" y="23950"/>
                    <a:pt x="24563" y="25561"/>
                  </a:cubicBezTo>
                  <a:lnTo>
                    <a:pt x="24539" y="25585"/>
                  </a:lnTo>
                  <a:cubicBezTo>
                    <a:pt x="23792" y="26355"/>
                    <a:pt x="22952" y="27032"/>
                    <a:pt x="21994" y="27569"/>
                  </a:cubicBezTo>
                  <a:cubicBezTo>
                    <a:pt x="22111" y="27453"/>
                    <a:pt x="22228" y="27336"/>
                    <a:pt x="22321" y="27196"/>
                  </a:cubicBezTo>
                  <a:cubicBezTo>
                    <a:pt x="23675" y="26028"/>
                    <a:pt x="24773" y="24581"/>
                    <a:pt x="25520" y="22946"/>
                  </a:cubicBezTo>
                  <a:cubicBezTo>
                    <a:pt x="26127" y="21896"/>
                    <a:pt x="26547" y="20728"/>
                    <a:pt x="26781" y="19538"/>
                  </a:cubicBezTo>
                  <a:close/>
                  <a:moveTo>
                    <a:pt x="18842" y="23904"/>
                  </a:moveTo>
                  <a:cubicBezTo>
                    <a:pt x="18982" y="25188"/>
                    <a:pt x="19193" y="26425"/>
                    <a:pt x="19473" y="27663"/>
                  </a:cubicBezTo>
                  <a:lnTo>
                    <a:pt x="19449" y="27686"/>
                  </a:lnTo>
                  <a:cubicBezTo>
                    <a:pt x="19076" y="27289"/>
                    <a:pt x="18982" y="26262"/>
                    <a:pt x="18936" y="25795"/>
                  </a:cubicBezTo>
                  <a:cubicBezTo>
                    <a:pt x="18866" y="25211"/>
                    <a:pt x="18842" y="24627"/>
                    <a:pt x="18842" y="24044"/>
                  </a:cubicBezTo>
                  <a:lnTo>
                    <a:pt x="18842" y="23904"/>
                  </a:lnTo>
                  <a:close/>
                  <a:moveTo>
                    <a:pt x="18655" y="19678"/>
                  </a:moveTo>
                  <a:lnTo>
                    <a:pt x="18655" y="19818"/>
                  </a:lnTo>
                  <a:cubicBezTo>
                    <a:pt x="18609" y="20261"/>
                    <a:pt x="18585" y="20705"/>
                    <a:pt x="18562" y="21149"/>
                  </a:cubicBezTo>
                  <a:cubicBezTo>
                    <a:pt x="18492" y="22596"/>
                    <a:pt x="18492" y="24044"/>
                    <a:pt x="18609" y="25515"/>
                  </a:cubicBezTo>
                  <a:lnTo>
                    <a:pt x="18609" y="25491"/>
                  </a:lnTo>
                  <a:cubicBezTo>
                    <a:pt x="18655" y="26168"/>
                    <a:pt x="18702" y="27219"/>
                    <a:pt x="19193" y="27779"/>
                  </a:cubicBezTo>
                  <a:lnTo>
                    <a:pt x="18819" y="27920"/>
                  </a:lnTo>
                  <a:lnTo>
                    <a:pt x="18469" y="28036"/>
                  </a:lnTo>
                  <a:cubicBezTo>
                    <a:pt x="18142" y="25258"/>
                    <a:pt x="18212" y="22456"/>
                    <a:pt x="18655" y="19678"/>
                  </a:cubicBezTo>
                  <a:close/>
                  <a:moveTo>
                    <a:pt x="19403" y="28083"/>
                  </a:moveTo>
                  <a:lnTo>
                    <a:pt x="19426" y="28106"/>
                  </a:lnTo>
                  <a:lnTo>
                    <a:pt x="19146" y="28246"/>
                  </a:lnTo>
                  <a:lnTo>
                    <a:pt x="19099" y="28223"/>
                  </a:lnTo>
                  <a:cubicBezTo>
                    <a:pt x="19099" y="28223"/>
                    <a:pt x="19076" y="28200"/>
                    <a:pt x="19076" y="28200"/>
                  </a:cubicBezTo>
                  <a:lnTo>
                    <a:pt x="19403" y="28083"/>
                  </a:lnTo>
                  <a:close/>
                  <a:moveTo>
                    <a:pt x="7098" y="26565"/>
                  </a:moveTo>
                  <a:cubicBezTo>
                    <a:pt x="7308" y="26752"/>
                    <a:pt x="7542" y="26916"/>
                    <a:pt x="7799" y="27056"/>
                  </a:cubicBezTo>
                  <a:cubicBezTo>
                    <a:pt x="8244" y="27524"/>
                    <a:pt x="8754" y="27949"/>
                    <a:pt x="9307" y="28332"/>
                  </a:cubicBezTo>
                  <a:lnTo>
                    <a:pt x="9307" y="28332"/>
                  </a:lnTo>
                  <a:cubicBezTo>
                    <a:pt x="9240" y="28290"/>
                    <a:pt x="9173" y="28257"/>
                    <a:pt x="9106" y="28223"/>
                  </a:cubicBezTo>
                  <a:cubicBezTo>
                    <a:pt x="8336" y="27756"/>
                    <a:pt x="7659" y="27196"/>
                    <a:pt x="7075" y="26565"/>
                  </a:cubicBezTo>
                  <a:close/>
                  <a:moveTo>
                    <a:pt x="4974" y="26168"/>
                  </a:moveTo>
                  <a:lnTo>
                    <a:pt x="4974" y="26168"/>
                  </a:lnTo>
                  <a:cubicBezTo>
                    <a:pt x="5557" y="26986"/>
                    <a:pt x="6211" y="27756"/>
                    <a:pt x="6911" y="28457"/>
                  </a:cubicBezTo>
                  <a:cubicBezTo>
                    <a:pt x="6421" y="28060"/>
                    <a:pt x="5954" y="27593"/>
                    <a:pt x="5581" y="27079"/>
                  </a:cubicBezTo>
                  <a:cubicBezTo>
                    <a:pt x="5370" y="26776"/>
                    <a:pt x="5160" y="26472"/>
                    <a:pt x="4974" y="26168"/>
                  </a:cubicBezTo>
                  <a:close/>
                  <a:moveTo>
                    <a:pt x="18936" y="28246"/>
                  </a:moveTo>
                  <a:lnTo>
                    <a:pt x="18936" y="28246"/>
                  </a:lnTo>
                  <a:cubicBezTo>
                    <a:pt x="18915" y="28287"/>
                    <a:pt x="18913" y="28310"/>
                    <a:pt x="18928" y="28346"/>
                  </a:cubicBezTo>
                  <a:lnTo>
                    <a:pt x="18928" y="28346"/>
                  </a:lnTo>
                  <a:cubicBezTo>
                    <a:pt x="18836" y="28413"/>
                    <a:pt x="18722" y="28458"/>
                    <a:pt x="18609" y="28503"/>
                  </a:cubicBezTo>
                  <a:lnTo>
                    <a:pt x="18539" y="28527"/>
                  </a:lnTo>
                  <a:cubicBezTo>
                    <a:pt x="18539" y="28480"/>
                    <a:pt x="18539" y="28433"/>
                    <a:pt x="18515" y="28387"/>
                  </a:cubicBezTo>
                  <a:cubicBezTo>
                    <a:pt x="18655" y="28340"/>
                    <a:pt x="18796" y="28293"/>
                    <a:pt x="18936" y="28246"/>
                  </a:cubicBezTo>
                  <a:close/>
                  <a:moveTo>
                    <a:pt x="4647" y="24020"/>
                  </a:moveTo>
                  <a:lnTo>
                    <a:pt x="4647" y="24020"/>
                  </a:lnTo>
                  <a:cubicBezTo>
                    <a:pt x="4950" y="24417"/>
                    <a:pt x="5254" y="24814"/>
                    <a:pt x="5604" y="25188"/>
                  </a:cubicBezTo>
                  <a:cubicBezTo>
                    <a:pt x="6351" y="26425"/>
                    <a:pt x="7378" y="27499"/>
                    <a:pt x="8592" y="28316"/>
                  </a:cubicBezTo>
                  <a:cubicBezTo>
                    <a:pt x="8709" y="28410"/>
                    <a:pt x="8826" y="28480"/>
                    <a:pt x="8966" y="28550"/>
                  </a:cubicBezTo>
                  <a:lnTo>
                    <a:pt x="8943" y="28550"/>
                  </a:lnTo>
                  <a:cubicBezTo>
                    <a:pt x="6771" y="27779"/>
                    <a:pt x="5511" y="26005"/>
                    <a:pt x="4647" y="24020"/>
                  </a:cubicBezTo>
                  <a:close/>
                  <a:moveTo>
                    <a:pt x="14756" y="26589"/>
                  </a:moveTo>
                  <a:cubicBezTo>
                    <a:pt x="14780" y="26869"/>
                    <a:pt x="14826" y="27149"/>
                    <a:pt x="14826" y="27429"/>
                  </a:cubicBezTo>
                  <a:cubicBezTo>
                    <a:pt x="14826" y="27560"/>
                    <a:pt x="14704" y="28306"/>
                    <a:pt x="14707" y="28611"/>
                  </a:cubicBezTo>
                  <a:lnTo>
                    <a:pt x="14707" y="28611"/>
                  </a:lnTo>
                  <a:cubicBezTo>
                    <a:pt x="14695" y="28377"/>
                    <a:pt x="14780" y="27821"/>
                    <a:pt x="14780" y="27709"/>
                  </a:cubicBezTo>
                  <a:cubicBezTo>
                    <a:pt x="14780" y="27336"/>
                    <a:pt x="14780" y="26962"/>
                    <a:pt x="14756" y="26589"/>
                  </a:cubicBezTo>
                  <a:close/>
                  <a:moveTo>
                    <a:pt x="14053" y="3277"/>
                  </a:moveTo>
                  <a:cubicBezTo>
                    <a:pt x="14712" y="3277"/>
                    <a:pt x="15384" y="3341"/>
                    <a:pt x="16064" y="3474"/>
                  </a:cubicBezTo>
                  <a:cubicBezTo>
                    <a:pt x="18819" y="4034"/>
                    <a:pt x="21294" y="5552"/>
                    <a:pt x="23068" y="7747"/>
                  </a:cubicBezTo>
                  <a:cubicBezTo>
                    <a:pt x="24563" y="10502"/>
                    <a:pt x="25356" y="13584"/>
                    <a:pt x="25356" y="16736"/>
                  </a:cubicBezTo>
                  <a:cubicBezTo>
                    <a:pt x="25146" y="17927"/>
                    <a:pt x="24866" y="19117"/>
                    <a:pt x="24516" y="20261"/>
                  </a:cubicBezTo>
                  <a:cubicBezTo>
                    <a:pt x="23909" y="22316"/>
                    <a:pt x="23232" y="24464"/>
                    <a:pt x="21924" y="26192"/>
                  </a:cubicBezTo>
                  <a:cubicBezTo>
                    <a:pt x="21854" y="26309"/>
                    <a:pt x="21784" y="26402"/>
                    <a:pt x="21691" y="26495"/>
                  </a:cubicBezTo>
                  <a:cubicBezTo>
                    <a:pt x="21060" y="26916"/>
                    <a:pt x="20360" y="27289"/>
                    <a:pt x="19659" y="27593"/>
                  </a:cubicBezTo>
                  <a:lnTo>
                    <a:pt x="19636" y="27616"/>
                  </a:lnTo>
                  <a:cubicBezTo>
                    <a:pt x="19122" y="25118"/>
                    <a:pt x="18866" y="22573"/>
                    <a:pt x="18912" y="20028"/>
                  </a:cubicBezTo>
                  <a:cubicBezTo>
                    <a:pt x="19006" y="18697"/>
                    <a:pt x="19193" y="17390"/>
                    <a:pt x="19426" y="16082"/>
                  </a:cubicBezTo>
                  <a:lnTo>
                    <a:pt x="19449" y="16059"/>
                  </a:lnTo>
                  <a:cubicBezTo>
                    <a:pt x="20150" y="16035"/>
                    <a:pt x="20827" y="15872"/>
                    <a:pt x="21317" y="15288"/>
                  </a:cubicBezTo>
                  <a:cubicBezTo>
                    <a:pt x="21807" y="14704"/>
                    <a:pt x="21948" y="14027"/>
                    <a:pt x="21504" y="13420"/>
                  </a:cubicBezTo>
                  <a:cubicBezTo>
                    <a:pt x="21468" y="13370"/>
                    <a:pt x="21416" y="13348"/>
                    <a:pt x="21365" y="13348"/>
                  </a:cubicBezTo>
                  <a:cubicBezTo>
                    <a:pt x="21252" y="13348"/>
                    <a:pt x="21143" y="13455"/>
                    <a:pt x="21224" y="13584"/>
                  </a:cubicBezTo>
                  <a:cubicBezTo>
                    <a:pt x="21714" y="14448"/>
                    <a:pt x="21084" y="15171"/>
                    <a:pt x="20313" y="15498"/>
                  </a:cubicBezTo>
                  <a:cubicBezTo>
                    <a:pt x="20477" y="15405"/>
                    <a:pt x="20640" y="15265"/>
                    <a:pt x="20757" y="15125"/>
                  </a:cubicBezTo>
                  <a:cubicBezTo>
                    <a:pt x="21224" y="14611"/>
                    <a:pt x="21130" y="13817"/>
                    <a:pt x="20570" y="13420"/>
                  </a:cubicBezTo>
                  <a:cubicBezTo>
                    <a:pt x="20545" y="13408"/>
                    <a:pt x="20518" y="13402"/>
                    <a:pt x="20492" y="13402"/>
                  </a:cubicBezTo>
                  <a:cubicBezTo>
                    <a:pt x="20421" y="13402"/>
                    <a:pt x="20354" y="13445"/>
                    <a:pt x="20337" y="13514"/>
                  </a:cubicBezTo>
                  <a:cubicBezTo>
                    <a:pt x="20196" y="14167"/>
                    <a:pt x="19940" y="14775"/>
                    <a:pt x="19566" y="15312"/>
                  </a:cubicBezTo>
                  <a:cubicBezTo>
                    <a:pt x="19776" y="14401"/>
                    <a:pt x="19986" y="13490"/>
                    <a:pt x="20243" y="12580"/>
                  </a:cubicBezTo>
                  <a:cubicBezTo>
                    <a:pt x="20262" y="12488"/>
                    <a:pt x="20193" y="12395"/>
                    <a:pt x="20105" y="12395"/>
                  </a:cubicBezTo>
                  <a:cubicBezTo>
                    <a:pt x="20082" y="12395"/>
                    <a:pt x="20057" y="12402"/>
                    <a:pt x="20033" y="12416"/>
                  </a:cubicBezTo>
                  <a:cubicBezTo>
                    <a:pt x="20080" y="12113"/>
                    <a:pt x="20150" y="11833"/>
                    <a:pt x="20196" y="11529"/>
                  </a:cubicBezTo>
                  <a:cubicBezTo>
                    <a:pt x="20210" y="11419"/>
                    <a:pt x="20126" y="11349"/>
                    <a:pt x="20041" y="11349"/>
                  </a:cubicBezTo>
                  <a:cubicBezTo>
                    <a:pt x="19982" y="11349"/>
                    <a:pt x="19922" y="11383"/>
                    <a:pt x="19893" y="11459"/>
                  </a:cubicBezTo>
                  <a:cubicBezTo>
                    <a:pt x="19589" y="12510"/>
                    <a:pt x="19333" y="13560"/>
                    <a:pt x="19146" y="14634"/>
                  </a:cubicBezTo>
                  <a:cubicBezTo>
                    <a:pt x="19052" y="14915"/>
                    <a:pt x="18959" y="15218"/>
                    <a:pt x="18889" y="15498"/>
                  </a:cubicBezTo>
                  <a:lnTo>
                    <a:pt x="18702" y="15522"/>
                  </a:lnTo>
                  <a:cubicBezTo>
                    <a:pt x="18422" y="15568"/>
                    <a:pt x="18142" y="15568"/>
                    <a:pt x="17862" y="15592"/>
                  </a:cubicBezTo>
                  <a:lnTo>
                    <a:pt x="17792" y="15592"/>
                  </a:lnTo>
                  <a:cubicBezTo>
                    <a:pt x="17395" y="15592"/>
                    <a:pt x="16998" y="15615"/>
                    <a:pt x="16601" y="15662"/>
                  </a:cubicBezTo>
                  <a:cubicBezTo>
                    <a:pt x="15363" y="15732"/>
                    <a:pt x="14103" y="15802"/>
                    <a:pt x="12935" y="16222"/>
                  </a:cubicBezTo>
                  <a:cubicBezTo>
                    <a:pt x="12188" y="16479"/>
                    <a:pt x="11511" y="16899"/>
                    <a:pt x="10927" y="17413"/>
                  </a:cubicBezTo>
                  <a:cubicBezTo>
                    <a:pt x="10460" y="16829"/>
                    <a:pt x="9947" y="16316"/>
                    <a:pt x="9386" y="15872"/>
                  </a:cubicBezTo>
                  <a:lnTo>
                    <a:pt x="9340" y="15825"/>
                  </a:lnTo>
                  <a:lnTo>
                    <a:pt x="9293" y="15825"/>
                  </a:lnTo>
                  <a:cubicBezTo>
                    <a:pt x="9129" y="15685"/>
                    <a:pt x="8943" y="15545"/>
                    <a:pt x="8756" y="15428"/>
                  </a:cubicBezTo>
                  <a:cubicBezTo>
                    <a:pt x="8729" y="15411"/>
                    <a:pt x="8704" y="15403"/>
                    <a:pt x="8680" y="15403"/>
                  </a:cubicBezTo>
                  <a:cubicBezTo>
                    <a:pt x="8579" y="15403"/>
                    <a:pt x="8517" y="15544"/>
                    <a:pt x="8592" y="15638"/>
                  </a:cubicBezTo>
                  <a:cubicBezTo>
                    <a:pt x="9200" y="16339"/>
                    <a:pt x="9853" y="17086"/>
                    <a:pt x="10507" y="17880"/>
                  </a:cubicBezTo>
                  <a:cubicBezTo>
                    <a:pt x="10017" y="18440"/>
                    <a:pt x="9713" y="19141"/>
                    <a:pt x="9620" y="19888"/>
                  </a:cubicBezTo>
                  <a:cubicBezTo>
                    <a:pt x="9620" y="19940"/>
                    <a:pt x="9672" y="19967"/>
                    <a:pt x="9718" y="19967"/>
                  </a:cubicBezTo>
                  <a:cubicBezTo>
                    <a:pt x="9734" y="19967"/>
                    <a:pt x="9748" y="19964"/>
                    <a:pt x="9760" y="19958"/>
                  </a:cubicBezTo>
                  <a:cubicBezTo>
                    <a:pt x="9760" y="20005"/>
                    <a:pt x="9760" y="20075"/>
                    <a:pt x="9783" y="20121"/>
                  </a:cubicBezTo>
                  <a:cubicBezTo>
                    <a:pt x="9807" y="20203"/>
                    <a:pt x="9877" y="20244"/>
                    <a:pt x="9947" y="20244"/>
                  </a:cubicBezTo>
                  <a:cubicBezTo>
                    <a:pt x="10017" y="20244"/>
                    <a:pt x="10087" y="20203"/>
                    <a:pt x="10110" y="20121"/>
                  </a:cubicBezTo>
                  <a:cubicBezTo>
                    <a:pt x="10227" y="19491"/>
                    <a:pt x="10390" y="18767"/>
                    <a:pt x="10834" y="18300"/>
                  </a:cubicBezTo>
                  <a:cubicBezTo>
                    <a:pt x="11114" y="18650"/>
                    <a:pt x="11394" y="19024"/>
                    <a:pt x="11651" y="19374"/>
                  </a:cubicBezTo>
                  <a:cubicBezTo>
                    <a:pt x="12772" y="21242"/>
                    <a:pt x="13589" y="23273"/>
                    <a:pt x="14056" y="25398"/>
                  </a:cubicBezTo>
                  <a:cubicBezTo>
                    <a:pt x="14196" y="26028"/>
                    <a:pt x="14313" y="26682"/>
                    <a:pt x="14383" y="27313"/>
                  </a:cubicBezTo>
                  <a:cubicBezTo>
                    <a:pt x="14313" y="27779"/>
                    <a:pt x="14219" y="28223"/>
                    <a:pt x="14079" y="28643"/>
                  </a:cubicBezTo>
                  <a:cubicBezTo>
                    <a:pt x="11955" y="28597"/>
                    <a:pt x="9853" y="27943"/>
                    <a:pt x="8055" y="26799"/>
                  </a:cubicBezTo>
                  <a:cubicBezTo>
                    <a:pt x="7005" y="25795"/>
                    <a:pt x="6164" y="24604"/>
                    <a:pt x="5534" y="23297"/>
                  </a:cubicBezTo>
                  <a:cubicBezTo>
                    <a:pt x="5044" y="22316"/>
                    <a:pt x="4647" y="21265"/>
                    <a:pt x="4343" y="20191"/>
                  </a:cubicBezTo>
                  <a:lnTo>
                    <a:pt x="4343" y="20191"/>
                  </a:lnTo>
                  <a:cubicBezTo>
                    <a:pt x="5417" y="22269"/>
                    <a:pt x="7075" y="23997"/>
                    <a:pt x="9083" y="25164"/>
                  </a:cubicBezTo>
                  <a:cubicBezTo>
                    <a:pt x="9104" y="25175"/>
                    <a:pt x="9125" y="25180"/>
                    <a:pt x="9144" y="25180"/>
                  </a:cubicBezTo>
                  <a:cubicBezTo>
                    <a:pt x="9252" y="25180"/>
                    <a:pt x="9318" y="25034"/>
                    <a:pt x="9200" y="24954"/>
                  </a:cubicBezTo>
                  <a:cubicBezTo>
                    <a:pt x="6818" y="23530"/>
                    <a:pt x="5020" y="21335"/>
                    <a:pt x="4040" y="18720"/>
                  </a:cubicBezTo>
                  <a:cubicBezTo>
                    <a:pt x="3409" y="15475"/>
                    <a:pt x="3619" y="12019"/>
                    <a:pt x="5020" y="9124"/>
                  </a:cubicBezTo>
                  <a:cubicBezTo>
                    <a:pt x="6776" y="5493"/>
                    <a:pt x="10185" y="3277"/>
                    <a:pt x="14053" y="3277"/>
                  </a:cubicBezTo>
                  <a:close/>
                  <a:moveTo>
                    <a:pt x="18445" y="16993"/>
                  </a:moveTo>
                  <a:lnTo>
                    <a:pt x="18445" y="16993"/>
                  </a:lnTo>
                  <a:cubicBezTo>
                    <a:pt x="18118" y="18067"/>
                    <a:pt x="17885" y="19187"/>
                    <a:pt x="17698" y="20285"/>
                  </a:cubicBezTo>
                  <a:cubicBezTo>
                    <a:pt x="17348" y="22923"/>
                    <a:pt x="17488" y="25585"/>
                    <a:pt x="18095" y="28153"/>
                  </a:cubicBezTo>
                  <a:cubicBezTo>
                    <a:pt x="17115" y="28433"/>
                    <a:pt x="16087" y="28597"/>
                    <a:pt x="15037" y="28643"/>
                  </a:cubicBezTo>
                  <a:cubicBezTo>
                    <a:pt x="15270" y="27966"/>
                    <a:pt x="15037" y="26869"/>
                    <a:pt x="14967" y="26402"/>
                  </a:cubicBezTo>
                  <a:cubicBezTo>
                    <a:pt x="14873" y="25935"/>
                    <a:pt x="14780" y="25491"/>
                    <a:pt x="14640" y="25048"/>
                  </a:cubicBezTo>
                  <a:cubicBezTo>
                    <a:pt x="14500" y="24207"/>
                    <a:pt x="14266" y="23390"/>
                    <a:pt x="13916" y="22643"/>
                  </a:cubicBezTo>
                  <a:cubicBezTo>
                    <a:pt x="13332" y="20938"/>
                    <a:pt x="12468" y="19374"/>
                    <a:pt x="11371" y="17973"/>
                  </a:cubicBezTo>
                  <a:lnTo>
                    <a:pt x="11464" y="17927"/>
                  </a:lnTo>
                  <a:cubicBezTo>
                    <a:pt x="11683" y="17846"/>
                    <a:pt x="11910" y="17816"/>
                    <a:pt x="12141" y="17816"/>
                  </a:cubicBezTo>
                  <a:cubicBezTo>
                    <a:pt x="12651" y="17816"/>
                    <a:pt x="13177" y="17963"/>
                    <a:pt x="13659" y="18043"/>
                  </a:cubicBezTo>
                  <a:cubicBezTo>
                    <a:pt x="14067" y="18136"/>
                    <a:pt x="14481" y="18181"/>
                    <a:pt x="14896" y="18181"/>
                  </a:cubicBezTo>
                  <a:cubicBezTo>
                    <a:pt x="15527" y="18181"/>
                    <a:pt x="16159" y="18077"/>
                    <a:pt x="16764" y="17880"/>
                  </a:cubicBezTo>
                  <a:cubicBezTo>
                    <a:pt x="17371" y="17670"/>
                    <a:pt x="17955" y="17366"/>
                    <a:pt x="18445" y="16993"/>
                  </a:cubicBezTo>
                  <a:close/>
                  <a:moveTo>
                    <a:pt x="18189" y="28480"/>
                  </a:moveTo>
                  <a:cubicBezTo>
                    <a:pt x="18189" y="28527"/>
                    <a:pt x="18212" y="28573"/>
                    <a:pt x="18235" y="28620"/>
                  </a:cubicBezTo>
                  <a:cubicBezTo>
                    <a:pt x="17395" y="28830"/>
                    <a:pt x="16531" y="28970"/>
                    <a:pt x="15667" y="28994"/>
                  </a:cubicBezTo>
                  <a:lnTo>
                    <a:pt x="14803" y="29040"/>
                  </a:lnTo>
                  <a:cubicBezTo>
                    <a:pt x="14803" y="29040"/>
                    <a:pt x="14826" y="29017"/>
                    <a:pt x="14826" y="29017"/>
                  </a:cubicBezTo>
                  <a:lnTo>
                    <a:pt x="14850" y="28994"/>
                  </a:lnTo>
                  <a:cubicBezTo>
                    <a:pt x="15970" y="28970"/>
                    <a:pt x="17091" y="28807"/>
                    <a:pt x="18189" y="28480"/>
                  </a:cubicBezTo>
                  <a:close/>
                  <a:moveTo>
                    <a:pt x="9550" y="27990"/>
                  </a:moveTo>
                  <a:cubicBezTo>
                    <a:pt x="10951" y="28597"/>
                    <a:pt x="12468" y="28947"/>
                    <a:pt x="14009" y="28994"/>
                  </a:cubicBezTo>
                  <a:lnTo>
                    <a:pt x="13963" y="29087"/>
                  </a:lnTo>
                  <a:cubicBezTo>
                    <a:pt x="13663" y="29097"/>
                    <a:pt x="13359" y="29102"/>
                    <a:pt x="13054" y="29102"/>
                  </a:cubicBezTo>
                  <a:cubicBezTo>
                    <a:pt x="12624" y="29102"/>
                    <a:pt x="12192" y="29091"/>
                    <a:pt x="11768" y="29064"/>
                  </a:cubicBezTo>
                  <a:cubicBezTo>
                    <a:pt x="10974" y="28807"/>
                    <a:pt x="10227" y="28457"/>
                    <a:pt x="9550" y="28013"/>
                  </a:cubicBezTo>
                  <a:lnTo>
                    <a:pt x="9550" y="27990"/>
                  </a:lnTo>
                  <a:close/>
                  <a:moveTo>
                    <a:pt x="15597" y="29414"/>
                  </a:moveTo>
                  <a:lnTo>
                    <a:pt x="15597" y="29414"/>
                  </a:lnTo>
                  <a:cubicBezTo>
                    <a:pt x="15177" y="29484"/>
                    <a:pt x="14733" y="29507"/>
                    <a:pt x="14313" y="29507"/>
                  </a:cubicBezTo>
                  <a:cubicBezTo>
                    <a:pt x="14733" y="29461"/>
                    <a:pt x="15177" y="29437"/>
                    <a:pt x="15597" y="29414"/>
                  </a:cubicBezTo>
                  <a:close/>
                  <a:moveTo>
                    <a:pt x="6818" y="27756"/>
                  </a:moveTo>
                  <a:lnTo>
                    <a:pt x="6818" y="27756"/>
                  </a:lnTo>
                  <a:cubicBezTo>
                    <a:pt x="7425" y="28246"/>
                    <a:pt x="8102" y="28643"/>
                    <a:pt x="8826" y="28877"/>
                  </a:cubicBezTo>
                  <a:cubicBezTo>
                    <a:pt x="9433" y="29087"/>
                    <a:pt x="10040" y="29250"/>
                    <a:pt x="10647" y="29344"/>
                  </a:cubicBezTo>
                  <a:cubicBezTo>
                    <a:pt x="11894" y="29783"/>
                    <a:pt x="13206" y="29997"/>
                    <a:pt x="14525" y="29997"/>
                  </a:cubicBezTo>
                  <a:cubicBezTo>
                    <a:pt x="14960" y="29997"/>
                    <a:pt x="15396" y="29974"/>
                    <a:pt x="15830" y="29928"/>
                  </a:cubicBezTo>
                  <a:lnTo>
                    <a:pt x="15830" y="29928"/>
                  </a:lnTo>
                  <a:cubicBezTo>
                    <a:pt x="15192" y="30048"/>
                    <a:pt x="14529" y="30118"/>
                    <a:pt x="13868" y="30118"/>
                  </a:cubicBezTo>
                  <a:cubicBezTo>
                    <a:pt x="13634" y="30118"/>
                    <a:pt x="13401" y="30109"/>
                    <a:pt x="13169" y="30091"/>
                  </a:cubicBezTo>
                  <a:cubicBezTo>
                    <a:pt x="13161" y="30090"/>
                    <a:pt x="13153" y="30090"/>
                    <a:pt x="13146" y="30090"/>
                  </a:cubicBezTo>
                  <a:cubicBezTo>
                    <a:pt x="12912" y="30090"/>
                    <a:pt x="12920" y="30442"/>
                    <a:pt x="13169" y="30465"/>
                  </a:cubicBezTo>
                  <a:cubicBezTo>
                    <a:pt x="13413" y="30481"/>
                    <a:pt x="13658" y="30490"/>
                    <a:pt x="13903" y="30490"/>
                  </a:cubicBezTo>
                  <a:cubicBezTo>
                    <a:pt x="15017" y="30490"/>
                    <a:pt x="16136" y="30314"/>
                    <a:pt x="17208" y="29951"/>
                  </a:cubicBezTo>
                  <a:lnTo>
                    <a:pt x="17208" y="29951"/>
                  </a:lnTo>
                  <a:cubicBezTo>
                    <a:pt x="16531" y="30231"/>
                    <a:pt x="15830" y="30465"/>
                    <a:pt x="15107" y="30651"/>
                  </a:cubicBezTo>
                  <a:cubicBezTo>
                    <a:pt x="14692" y="30695"/>
                    <a:pt x="14275" y="30716"/>
                    <a:pt x="13855" y="30716"/>
                  </a:cubicBezTo>
                  <a:cubicBezTo>
                    <a:pt x="13163" y="30716"/>
                    <a:pt x="12465" y="30660"/>
                    <a:pt x="11768" y="30558"/>
                  </a:cubicBezTo>
                  <a:cubicBezTo>
                    <a:pt x="11861" y="30465"/>
                    <a:pt x="11955" y="30371"/>
                    <a:pt x="12071" y="30278"/>
                  </a:cubicBezTo>
                  <a:cubicBezTo>
                    <a:pt x="12130" y="30239"/>
                    <a:pt x="12090" y="30150"/>
                    <a:pt x="12035" y="30150"/>
                  </a:cubicBezTo>
                  <a:cubicBezTo>
                    <a:pt x="12024" y="30150"/>
                    <a:pt x="12013" y="30153"/>
                    <a:pt x="12001" y="30161"/>
                  </a:cubicBezTo>
                  <a:cubicBezTo>
                    <a:pt x="11838" y="30254"/>
                    <a:pt x="11698" y="30371"/>
                    <a:pt x="11581" y="30511"/>
                  </a:cubicBezTo>
                  <a:lnTo>
                    <a:pt x="11371" y="30488"/>
                  </a:lnTo>
                  <a:cubicBezTo>
                    <a:pt x="11301" y="30324"/>
                    <a:pt x="11231" y="30161"/>
                    <a:pt x="11184" y="29998"/>
                  </a:cubicBezTo>
                  <a:cubicBezTo>
                    <a:pt x="11175" y="29960"/>
                    <a:pt x="11150" y="29945"/>
                    <a:pt x="11125" y="29945"/>
                  </a:cubicBezTo>
                  <a:cubicBezTo>
                    <a:pt x="11086" y="29945"/>
                    <a:pt x="11044" y="29979"/>
                    <a:pt x="11044" y="30021"/>
                  </a:cubicBezTo>
                  <a:cubicBezTo>
                    <a:pt x="11091" y="30161"/>
                    <a:pt x="11137" y="30301"/>
                    <a:pt x="11184" y="30441"/>
                  </a:cubicBezTo>
                  <a:cubicBezTo>
                    <a:pt x="10554" y="30301"/>
                    <a:pt x="9947" y="30114"/>
                    <a:pt x="9340" y="29881"/>
                  </a:cubicBezTo>
                  <a:cubicBezTo>
                    <a:pt x="8406" y="29297"/>
                    <a:pt x="7565" y="28573"/>
                    <a:pt x="6818" y="27756"/>
                  </a:cubicBezTo>
                  <a:close/>
                  <a:moveTo>
                    <a:pt x="11114" y="31025"/>
                  </a:moveTo>
                  <a:lnTo>
                    <a:pt x="11348" y="31095"/>
                  </a:lnTo>
                  <a:cubicBezTo>
                    <a:pt x="11305" y="31285"/>
                    <a:pt x="11282" y="31476"/>
                    <a:pt x="11295" y="31666"/>
                  </a:cubicBezTo>
                  <a:lnTo>
                    <a:pt x="11295" y="31666"/>
                  </a:lnTo>
                  <a:cubicBezTo>
                    <a:pt x="11196" y="31452"/>
                    <a:pt x="11135" y="31239"/>
                    <a:pt x="11114" y="31025"/>
                  </a:cubicBezTo>
                  <a:close/>
                  <a:moveTo>
                    <a:pt x="19730" y="29507"/>
                  </a:moveTo>
                  <a:cubicBezTo>
                    <a:pt x="19753" y="29601"/>
                    <a:pt x="19800" y="29671"/>
                    <a:pt x="19823" y="29764"/>
                  </a:cubicBezTo>
                  <a:cubicBezTo>
                    <a:pt x="19333" y="31025"/>
                    <a:pt x="17395" y="32146"/>
                    <a:pt x="16321" y="32449"/>
                  </a:cubicBezTo>
                  <a:cubicBezTo>
                    <a:pt x="15875" y="32579"/>
                    <a:pt x="15419" y="32643"/>
                    <a:pt x="14971" y="32643"/>
                  </a:cubicBezTo>
                  <a:cubicBezTo>
                    <a:pt x="13730" y="32643"/>
                    <a:pt x="12546" y="32149"/>
                    <a:pt x="11791" y="31188"/>
                  </a:cubicBezTo>
                  <a:lnTo>
                    <a:pt x="11791" y="31188"/>
                  </a:lnTo>
                  <a:cubicBezTo>
                    <a:pt x="12048" y="31235"/>
                    <a:pt x="12305" y="31258"/>
                    <a:pt x="12562" y="31258"/>
                  </a:cubicBezTo>
                  <a:cubicBezTo>
                    <a:pt x="12710" y="31266"/>
                    <a:pt x="12857" y="31270"/>
                    <a:pt x="13004" y="31270"/>
                  </a:cubicBezTo>
                  <a:cubicBezTo>
                    <a:pt x="13714" y="31270"/>
                    <a:pt x="14410" y="31180"/>
                    <a:pt x="15107" y="31025"/>
                  </a:cubicBezTo>
                  <a:cubicBezTo>
                    <a:pt x="16578" y="30885"/>
                    <a:pt x="18002" y="30465"/>
                    <a:pt x="19309" y="29764"/>
                  </a:cubicBezTo>
                  <a:lnTo>
                    <a:pt x="19286" y="29764"/>
                  </a:lnTo>
                  <a:cubicBezTo>
                    <a:pt x="19426" y="29671"/>
                    <a:pt x="19589" y="29601"/>
                    <a:pt x="19730" y="29507"/>
                  </a:cubicBezTo>
                  <a:close/>
                  <a:moveTo>
                    <a:pt x="19356" y="31959"/>
                  </a:moveTo>
                  <a:lnTo>
                    <a:pt x="19309" y="32029"/>
                  </a:lnTo>
                  <a:cubicBezTo>
                    <a:pt x="19006" y="32356"/>
                    <a:pt x="18655" y="32613"/>
                    <a:pt x="18259" y="32776"/>
                  </a:cubicBezTo>
                  <a:cubicBezTo>
                    <a:pt x="18655" y="32566"/>
                    <a:pt x="19029" y="32286"/>
                    <a:pt x="19356" y="31959"/>
                  </a:cubicBezTo>
                  <a:close/>
                  <a:moveTo>
                    <a:pt x="19893" y="30278"/>
                  </a:moveTo>
                  <a:cubicBezTo>
                    <a:pt x="19893" y="30511"/>
                    <a:pt x="19846" y="30721"/>
                    <a:pt x="19753" y="30931"/>
                  </a:cubicBezTo>
                  <a:cubicBezTo>
                    <a:pt x="19659" y="30931"/>
                    <a:pt x="19566" y="30955"/>
                    <a:pt x="19496" y="31025"/>
                  </a:cubicBezTo>
                  <a:cubicBezTo>
                    <a:pt x="19426" y="31048"/>
                    <a:pt x="19403" y="31142"/>
                    <a:pt x="19449" y="31188"/>
                  </a:cubicBezTo>
                  <a:lnTo>
                    <a:pt x="19473" y="31235"/>
                  </a:lnTo>
                  <a:cubicBezTo>
                    <a:pt x="19496" y="31258"/>
                    <a:pt x="19496" y="31282"/>
                    <a:pt x="19519" y="31282"/>
                  </a:cubicBezTo>
                  <a:cubicBezTo>
                    <a:pt x="19426" y="31422"/>
                    <a:pt x="19309" y="31562"/>
                    <a:pt x="19169" y="31679"/>
                  </a:cubicBezTo>
                  <a:cubicBezTo>
                    <a:pt x="18422" y="32402"/>
                    <a:pt x="17511" y="32916"/>
                    <a:pt x="16507" y="33150"/>
                  </a:cubicBezTo>
                  <a:cubicBezTo>
                    <a:pt x="16104" y="33246"/>
                    <a:pt x="15594" y="33303"/>
                    <a:pt x="15050" y="33303"/>
                  </a:cubicBezTo>
                  <a:cubicBezTo>
                    <a:pt x="14147" y="33303"/>
                    <a:pt x="13147" y="33146"/>
                    <a:pt x="12375" y="32753"/>
                  </a:cubicBezTo>
                  <a:cubicBezTo>
                    <a:pt x="12375" y="32706"/>
                    <a:pt x="12398" y="32683"/>
                    <a:pt x="12398" y="32659"/>
                  </a:cubicBezTo>
                  <a:cubicBezTo>
                    <a:pt x="12429" y="32597"/>
                    <a:pt x="12377" y="32555"/>
                    <a:pt x="12326" y="32555"/>
                  </a:cubicBezTo>
                  <a:cubicBezTo>
                    <a:pt x="12300" y="32555"/>
                    <a:pt x="12274" y="32566"/>
                    <a:pt x="12258" y="32589"/>
                  </a:cubicBezTo>
                  <a:lnTo>
                    <a:pt x="12235" y="32659"/>
                  </a:lnTo>
                  <a:cubicBezTo>
                    <a:pt x="12095" y="32589"/>
                    <a:pt x="11955" y="32496"/>
                    <a:pt x="11838" y="32402"/>
                  </a:cubicBezTo>
                  <a:cubicBezTo>
                    <a:pt x="11558" y="32052"/>
                    <a:pt x="11441" y="31585"/>
                    <a:pt x="11488" y="31142"/>
                  </a:cubicBezTo>
                  <a:lnTo>
                    <a:pt x="11534" y="31142"/>
                  </a:lnTo>
                  <a:cubicBezTo>
                    <a:pt x="12291" y="32339"/>
                    <a:pt x="13643" y="32909"/>
                    <a:pt x="15052" y="32909"/>
                  </a:cubicBezTo>
                  <a:cubicBezTo>
                    <a:pt x="15731" y="32909"/>
                    <a:pt x="16423" y="32777"/>
                    <a:pt x="17068" y="32519"/>
                  </a:cubicBezTo>
                  <a:cubicBezTo>
                    <a:pt x="18142" y="32076"/>
                    <a:pt x="19333" y="31305"/>
                    <a:pt x="19893" y="30278"/>
                  </a:cubicBezTo>
                  <a:close/>
                  <a:moveTo>
                    <a:pt x="19916" y="31679"/>
                  </a:moveTo>
                  <a:cubicBezTo>
                    <a:pt x="19963" y="31795"/>
                    <a:pt x="19986" y="31935"/>
                    <a:pt x="20033" y="32052"/>
                  </a:cubicBezTo>
                  <a:lnTo>
                    <a:pt x="20010" y="32099"/>
                  </a:lnTo>
                  <a:cubicBezTo>
                    <a:pt x="19986" y="32472"/>
                    <a:pt x="19823" y="32846"/>
                    <a:pt x="19543" y="33103"/>
                  </a:cubicBezTo>
                  <a:cubicBezTo>
                    <a:pt x="19286" y="33406"/>
                    <a:pt x="18982" y="33640"/>
                    <a:pt x="18655" y="33850"/>
                  </a:cubicBezTo>
                  <a:cubicBezTo>
                    <a:pt x="17955" y="34410"/>
                    <a:pt x="17185" y="34877"/>
                    <a:pt x="16344" y="35228"/>
                  </a:cubicBezTo>
                  <a:cubicBezTo>
                    <a:pt x="15877" y="35438"/>
                    <a:pt x="15387" y="35554"/>
                    <a:pt x="14873" y="35578"/>
                  </a:cubicBezTo>
                  <a:cubicBezTo>
                    <a:pt x="14266" y="35484"/>
                    <a:pt x="13682" y="35274"/>
                    <a:pt x="13169" y="34971"/>
                  </a:cubicBezTo>
                  <a:lnTo>
                    <a:pt x="13099" y="34901"/>
                  </a:lnTo>
                  <a:cubicBezTo>
                    <a:pt x="13169" y="34831"/>
                    <a:pt x="13262" y="34784"/>
                    <a:pt x="13355" y="34737"/>
                  </a:cubicBezTo>
                  <a:cubicBezTo>
                    <a:pt x="13419" y="34695"/>
                    <a:pt x="13367" y="34594"/>
                    <a:pt x="13304" y="34594"/>
                  </a:cubicBezTo>
                  <a:cubicBezTo>
                    <a:pt x="13298" y="34594"/>
                    <a:pt x="13292" y="34595"/>
                    <a:pt x="13285" y="34597"/>
                  </a:cubicBezTo>
                  <a:cubicBezTo>
                    <a:pt x="13169" y="34644"/>
                    <a:pt x="13052" y="34714"/>
                    <a:pt x="12959" y="34807"/>
                  </a:cubicBezTo>
                  <a:cubicBezTo>
                    <a:pt x="12795" y="34667"/>
                    <a:pt x="12632" y="34504"/>
                    <a:pt x="12492" y="34340"/>
                  </a:cubicBezTo>
                  <a:cubicBezTo>
                    <a:pt x="12328" y="34013"/>
                    <a:pt x="12235" y="33640"/>
                    <a:pt x="12281" y="33243"/>
                  </a:cubicBezTo>
                  <a:lnTo>
                    <a:pt x="12281" y="33243"/>
                  </a:lnTo>
                  <a:cubicBezTo>
                    <a:pt x="12863" y="33635"/>
                    <a:pt x="13609" y="33753"/>
                    <a:pt x="14359" y="33753"/>
                  </a:cubicBezTo>
                  <a:cubicBezTo>
                    <a:pt x="14995" y="33753"/>
                    <a:pt x="15634" y="33668"/>
                    <a:pt x="16181" y="33593"/>
                  </a:cubicBezTo>
                  <a:cubicBezTo>
                    <a:pt x="17558" y="33430"/>
                    <a:pt x="19239" y="33009"/>
                    <a:pt x="19916" y="31679"/>
                  </a:cubicBezTo>
                  <a:close/>
                  <a:moveTo>
                    <a:pt x="19986" y="33103"/>
                  </a:moveTo>
                  <a:lnTo>
                    <a:pt x="19986" y="33103"/>
                  </a:lnTo>
                  <a:cubicBezTo>
                    <a:pt x="19659" y="34340"/>
                    <a:pt x="18305" y="35251"/>
                    <a:pt x="16974" y="35554"/>
                  </a:cubicBezTo>
                  <a:cubicBezTo>
                    <a:pt x="16694" y="35601"/>
                    <a:pt x="16391" y="35648"/>
                    <a:pt x="16111" y="35648"/>
                  </a:cubicBezTo>
                  <a:cubicBezTo>
                    <a:pt x="16391" y="35554"/>
                    <a:pt x="16671" y="35438"/>
                    <a:pt x="16951" y="35321"/>
                  </a:cubicBezTo>
                  <a:cubicBezTo>
                    <a:pt x="17862" y="34854"/>
                    <a:pt x="19309" y="34107"/>
                    <a:pt x="19986" y="33103"/>
                  </a:cubicBezTo>
                  <a:close/>
                  <a:moveTo>
                    <a:pt x="19776" y="34224"/>
                  </a:moveTo>
                  <a:cubicBezTo>
                    <a:pt x="19776" y="34270"/>
                    <a:pt x="19776" y="34294"/>
                    <a:pt x="19800" y="34317"/>
                  </a:cubicBezTo>
                  <a:cubicBezTo>
                    <a:pt x="19193" y="35041"/>
                    <a:pt x="18352" y="35554"/>
                    <a:pt x="17441" y="35741"/>
                  </a:cubicBezTo>
                  <a:cubicBezTo>
                    <a:pt x="18329" y="35484"/>
                    <a:pt x="19146" y="34947"/>
                    <a:pt x="19776" y="34224"/>
                  </a:cubicBezTo>
                  <a:close/>
                  <a:moveTo>
                    <a:pt x="20360" y="34550"/>
                  </a:moveTo>
                  <a:cubicBezTo>
                    <a:pt x="20733" y="35321"/>
                    <a:pt x="20617" y="36232"/>
                    <a:pt x="20080" y="36885"/>
                  </a:cubicBezTo>
                  <a:cubicBezTo>
                    <a:pt x="20243" y="36418"/>
                    <a:pt x="20337" y="35905"/>
                    <a:pt x="20337" y="35414"/>
                  </a:cubicBezTo>
                  <a:lnTo>
                    <a:pt x="20313" y="35414"/>
                  </a:lnTo>
                  <a:cubicBezTo>
                    <a:pt x="20360" y="35134"/>
                    <a:pt x="20383" y="34831"/>
                    <a:pt x="20360" y="34550"/>
                  </a:cubicBezTo>
                  <a:close/>
                  <a:moveTo>
                    <a:pt x="19870" y="34714"/>
                  </a:moveTo>
                  <a:cubicBezTo>
                    <a:pt x="19893" y="34877"/>
                    <a:pt x="19916" y="35064"/>
                    <a:pt x="19916" y="35228"/>
                  </a:cubicBezTo>
                  <a:cubicBezTo>
                    <a:pt x="19753" y="36605"/>
                    <a:pt x="18889" y="37796"/>
                    <a:pt x="17301" y="38099"/>
                  </a:cubicBezTo>
                  <a:lnTo>
                    <a:pt x="17278" y="38123"/>
                  </a:lnTo>
                  <a:cubicBezTo>
                    <a:pt x="16980" y="38181"/>
                    <a:pt x="16677" y="38210"/>
                    <a:pt x="16374" y="38210"/>
                  </a:cubicBezTo>
                  <a:cubicBezTo>
                    <a:pt x="15704" y="38210"/>
                    <a:pt x="15033" y="38069"/>
                    <a:pt x="14406" y="37796"/>
                  </a:cubicBezTo>
                  <a:cubicBezTo>
                    <a:pt x="13869" y="37539"/>
                    <a:pt x="13426" y="37142"/>
                    <a:pt x="13075" y="36675"/>
                  </a:cubicBezTo>
                  <a:cubicBezTo>
                    <a:pt x="13075" y="36652"/>
                    <a:pt x="13052" y="36605"/>
                    <a:pt x="13052" y="36582"/>
                  </a:cubicBezTo>
                  <a:cubicBezTo>
                    <a:pt x="13075" y="36418"/>
                    <a:pt x="13122" y="36278"/>
                    <a:pt x="13192" y="36138"/>
                  </a:cubicBezTo>
                  <a:cubicBezTo>
                    <a:pt x="13223" y="36076"/>
                    <a:pt x="13182" y="36024"/>
                    <a:pt x="13137" y="36024"/>
                  </a:cubicBezTo>
                  <a:cubicBezTo>
                    <a:pt x="13114" y="36024"/>
                    <a:pt x="13091" y="36037"/>
                    <a:pt x="13075" y="36068"/>
                  </a:cubicBezTo>
                  <a:cubicBezTo>
                    <a:pt x="13029" y="36138"/>
                    <a:pt x="13005" y="36185"/>
                    <a:pt x="12982" y="36255"/>
                  </a:cubicBezTo>
                  <a:cubicBezTo>
                    <a:pt x="12959" y="36138"/>
                    <a:pt x="12935" y="36021"/>
                    <a:pt x="12935" y="35905"/>
                  </a:cubicBezTo>
                  <a:cubicBezTo>
                    <a:pt x="12935" y="35858"/>
                    <a:pt x="12894" y="35835"/>
                    <a:pt x="12853" y="35835"/>
                  </a:cubicBezTo>
                  <a:cubicBezTo>
                    <a:pt x="12813" y="35835"/>
                    <a:pt x="12772" y="35858"/>
                    <a:pt x="12772" y="35905"/>
                  </a:cubicBezTo>
                  <a:cubicBezTo>
                    <a:pt x="12772" y="35998"/>
                    <a:pt x="12772" y="36045"/>
                    <a:pt x="12772" y="36115"/>
                  </a:cubicBezTo>
                  <a:cubicBezTo>
                    <a:pt x="12655" y="35835"/>
                    <a:pt x="12678" y="35484"/>
                    <a:pt x="12818" y="35204"/>
                  </a:cubicBezTo>
                  <a:cubicBezTo>
                    <a:pt x="12842" y="35228"/>
                    <a:pt x="12865" y="35228"/>
                    <a:pt x="12889" y="35251"/>
                  </a:cubicBezTo>
                  <a:cubicBezTo>
                    <a:pt x="13332" y="35601"/>
                    <a:pt x="13869" y="35835"/>
                    <a:pt x="14453" y="35858"/>
                  </a:cubicBezTo>
                  <a:cubicBezTo>
                    <a:pt x="15082" y="36044"/>
                    <a:pt x="15738" y="36142"/>
                    <a:pt x="16392" y="36142"/>
                  </a:cubicBezTo>
                  <a:cubicBezTo>
                    <a:pt x="16807" y="36142"/>
                    <a:pt x="17221" y="36103"/>
                    <a:pt x="17628" y="36021"/>
                  </a:cubicBezTo>
                  <a:cubicBezTo>
                    <a:pt x="18492" y="35811"/>
                    <a:pt x="19263" y="35368"/>
                    <a:pt x="19870" y="34714"/>
                  </a:cubicBezTo>
                  <a:close/>
                  <a:moveTo>
                    <a:pt x="19706" y="36955"/>
                  </a:moveTo>
                  <a:cubicBezTo>
                    <a:pt x="19636" y="37142"/>
                    <a:pt x="19543" y="37329"/>
                    <a:pt x="19449" y="37492"/>
                  </a:cubicBezTo>
                  <a:lnTo>
                    <a:pt x="19449" y="37516"/>
                  </a:lnTo>
                  <a:cubicBezTo>
                    <a:pt x="18579" y="38179"/>
                    <a:pt x="17342" y="38580"/>
                    <a:pt x="16176" y="38580"/>
                  </a:cubicBezTo>
                  <a:cubicBezTo>
                    <a:pt x="15371" y="38580"/>
                    <a:pt x="14601" y="38389"/>
                    <a:pt x="14009" y="37959"/>
                  </a:cubicBezTo>
                  <a:lnTo>
                    <a:pt x="14009" y="37959"/>
                  </a:lnTo>
                  <a:cubicBezTo>
                    <a:pt x="14710" y="38310"/>
                    <a:pt x="15480" y="38496"/>
                    <a:pt x="16274" y="38520"/>
                  </a:cubicBezTo>
                  <a:cubicBezTo>
                    <a:pt x="16307" y="38520"/>
                    <a:pt x="16340" y="38521"/>
                    <a:pt x="16373" y="38521"/>
                  </a:cubicBezTo>
                  <a:cubicBezTo>
                    <a:pt x="17668" y="38521"/>
                    <a:pt x="18909" y="38072"/>
                    <a:pt x="19683" y="36979"/>
                  </a:cubicBezTo>
                  <a:cubicBezTo>
                    <a:pt x="19683" y="36979"/>
                    <a:pt x="19683" y="36955"/>
                    <a:pt x="19706" y="36955"/>
                  </a:cubicBezTo>
                  <a:close/>
                  <a:moveTo>
                    <a:pt x="13075" y="37189"/>
                  </a:moveTo>
                  <a:cubicBezTo>
                    <a:pt x="13099" y="37212"/>
                    <a:pt x="13122" y="37259"/>
                    <a:pt x="13145" y="37282"/>
                  </a:cubicBezTo>
                  <a:cubicBezTo>
                    <a:pt x="13760" y="38336"/>
                    <a:pt x="15062" y="38848"/>
                    <a:pt x="16356" y="38848"/>
                  </a:cubicBezTo>
                  <a:cubicBezTo>
                    <a:pt x="16781" y="38848"/>
                    <a:pt x="17206" y="38793"/>
                    <a:pt x="17605" y="38683"/>
                  </a:cubicBezTo>
                  <a:cubicBezTo>
                    <a:pt x="18118" y="38543"/>
                    <a:pt x="18609" y="38333"/>
                    <a:pt x="19052" y="38076"/>
                  </a:cubicBezTo>
                  <a:lnTo>
                    <a:pt x="19052" y="38076"/>
                  </a:lnTo>
                  <a:cubicBezTo>
                    <a:pt x="18702" y="38450"/>
                    <a:pt x="18282" y="38753"/>
                    <a:pt x="17815" y="38963"/>
                  </a:cubicBezTo>
                  <a:cubicBezTo>
                    <a:pt x="17302" y="39193"/>
                    <a:pt x="16759" y="39305"/>
                    <a:pt x="16215" y="39305"/>
                  </a:cubicBezTo>
                  <a:cubicBezTo>
                    <a:pt x="15818" y="39305"/>
                    <a:pt x="15421" y="39245"/>
                    <a:pt x="15037" y="39127"/>
                  </a:cubicBezTo>
                  <a:cubicBezTo>
                    <a:pt x="14149" y="38823"/>
                    <a:pt x="13239" y="38099"/>
                    <a:pt x="13075" y="37189"/>
                  </a:cubicBezTo>
                  <a:close/>
                  <a:moveTo>
                    <a:pt x="13235" y="1"/>
                  </a:moveTo>
                  <a:cubicBezTo>
                    <a:pt x="12098" y="1"/>
                    <a:pt x="10940" y="229"/>
                    <a:pt x="9783" y="742"/>
                  </a:cubicBezTo>
                  <a:lnTo>
                    <a:pt x="9410" y="906"/>
                  </a:lnTo>
                  <a:cubicBezTo>
                    <a:pt x="6094" y="1583"/>
                    <a:pt x="3316" y="3848"/>
                    <a:pt x="2008" y="6976"/>
                  </a:cubicBezTo>
                  <a:cubicBezTo>
                    <a:pt x="0" y="11646"/>
                    <a:pt x="607" y="17296"/>
                    <a:pt x="2592" y="21849"/>
                  </a:cubicBezTo>
                  <a:cubicBezTo>
                    <a:pt x="2825" y="22409"/>
                    <a:pt x="3082" y="22970"/>
                    <a:pt x="3386" y="23530"/>
                  </a:cubicBezTo>
                  <a:cubicBezTo>
                    <a:pt x="3876" y="25141"/>
                    <a:pt x="4693" y="26612"/>
                    <a:pt x="5767" y="27896"/>
                  </a:cubicBezTo>
                  <a:cubicBezTo>
                    <a:pt x="6725" y="28947"/>
                    <a:pt x="7915" y="29764"/>
                    <a:pt x="9223" y="30278"/>
                  </a:cubicBezTo>
                  <a:cubicBezTo>
                    <a:pt x="9760" y="30558"/>
                    <a:pt x="10344" y="30815"/>
                    <a:pt x="10927" y="30978"/>
                  </a:cubicBezTo>
                  <a:cubicBezTo>
                    <a:pt x="10904" y="31562"/>
                    <a:pt x="11137" y="32122"/>
                    <a:pt x="11581" y="32519"/>
                  </a:cubicBezTo>
                  <a:cubicBezTo>
                    <a:pt x="11651" y="32613"/>
                    <a:pt x="11698" y="32706"/>
                    <a:pt x="11791" y="32799"/>
                  </a:cubicBezTo>
                  <a:cubicBezTo>
                    <a:pt x="11885" y="32916"/>
                    <a:pt x="11978" y="33009"/>
                    <a:pt x="12095" y="33103"/>
                  </a:cubicBezTo>
                  <a:cubicBezTo>
                    <a:pt x="12071" y="33220"/>
                    <a:pt x="12071" y="33360"/>
                    <a:pt x="12071" y="33523"/>
                  </a:cubicBezTo>
                  <a:cubicBezTo>
                    <a:pt x="12071" y="33476"/>
                    <a:pt x="12048" y="33430"/>
                    <a:pt x="12025" y="33360"/>
                  </a:cubicBezTo>
                  <a:cubicBezTo>
                    <a:pt x="12025" y="33331"/>
                    <a:pt x="11998" y="33311"/>
                    <a:pt x="11972" y="33311"/>
                  </a:cubicBezTo>
                  <a:cubicBezTo>
                    <a:pt x="11956" y="33311"/>
                    <a:pt x="11940" y="33319"/>
                    <a:pt x="11931" y="33336"/>
                  </a:cubicBezTo>
                  <a:cubicBezTo>
                    <a:pt x="11861" y="33336"/>
                    <a:pt x="11815" y="33360"/>
                    <a:pt x="11838" y="33430"/>
                  </a:cubicBezTo>
                  <a:cubicBezTo>
                    <a:pt x="11885" y="33593"/>
                    <a:pt x="11931" y="33733"/>
                    <a:pt x="12001" y="33873"/>
                  </a:cubicBezTo>
                  <a:cubicBezTo>
                    <a:pt x="12071" y="34060"/>
                    <a:pt x="12165" y="34224"/>
                    <a:pt x="12281" y="34387"/>
                  </a:cubicBezTo>
                  <a:cubicBezTo>
                    <a:pt x="12398" y="34644"/>
                    <a:pt x="12538" y="34854"/>
                    <a:pt x="12725" y="35064"/>
                  </a:cubicBezTo>
                  <a:cubicBezTo>
                    <a:pt x="12468" y="35601"/>
                    <a:pt x="12492" y="36255"/>
                    <a:pt x="12818" y="36792"/>
                  </a:cubicBezTo>
                  <a:cubicBezTo>
                    <a:pt x="12592" y="38481"/>
                    <a:pt x="14892" y="39534"/>
                    <a:pt x="16543" y="39534"/>
                  </a:cubicBezTo>
                  <a:cubicBezTo>
                    <a:pt x="16763" y="39534"/>
                    <a:pt x="16972" y="39515"/>
                    <a:pt x="17161" y="39477"/>
                  </a:cubicBezTo>
                  <a:cubicBezTo>
                    <a:pt x="18282" y="39220"/>
                    <a:pt x="19216" y="38520"/>
                    <a:pt x="19776" y="37539"/>
                  </a:cubicBezTo>
                  <a:cubicBezTo>
                    <a:pt x="20850" y="36675"/>
                    <a:pt x="21504" y="35484"/>
                    <a:pt x="20500" y="34224"/>
                  </a:cubicBezTo>
                  <a:cubicBezTo>
                    <a:pt x="20477" y="34200"/>
                    <a:pt x="20447" y="34189"/>
                    <a:pt x="20421" y="34189"/>
                  </a:cubicBezTo>
                  <a:cubicBezTo>
                    <a:pt x="20395" y="34189"/>
                    <a:pt x="20372" y="34200"/>
                    <a:pt x="20360" y="34224"/>
                  </a:cubicBezTo>
                  <a:cubicBezTo>
                    <a:pt x="20360" y="34177"/>
                    <a:pt x="20337" y="34154"/>
                    <a:pt x="20337" y="34107"/>
                  </a:cubicBezTo>
                  <a:cubicBezTo>
                    <a:pt x="20897" y="33196"/>
                    <a:pt x="20990" y="32122"/>
                    <a:pt x="20173" y="31142"/>
                  </a:cubicBezTo>
                  <a:cubicBezTo>
                    <a:pt x="20150" y="31142"/>
                    <a:pt x="20150" y="31118"/>
                    <a:pt x="20126" y="31118"/>
                  </a:cubicBezTo>
                  <a:cubicBezTo>
                    <a:pt x="20196" y="30908"/>
                    <a:pt x="20220" y="30675"/>
                    <a:pt x="20220" y="30465"/>
                  </a:cubicBezTo>
                  <a:cubicBezTo>
                    <a:pt x="20243" y="30208"/>
                    <a:pt x="20220" y="29951"/>
                    <a:pt x="20150" y="29717"/>
                  </a:cubicBezTo>
                  <a:cubicBezTo>
                    <a:pt x="20196" y="29531"/>
                    <a:pt x="20220" y="29344"/>
                    <a:pt x="20220" y="29157"/>
                  </a:cubicBezTo>
                  <a:cubicBezTo>
                    <a:pt x="20570" y="28924"/>
                    <a:pt x="20897" y="28667"/>
                    <a:pt x="21200" y="28387"/>
                  </a:cubicBezTo>
                  <a:cubicBezTo>
                    <a:pt x="22975" y="27429"/>
                    <a:pt x="24703" y="26309"/>
                    <a:pt x="25777" y="24557"/>
                  </a:cubicBezTo>
                  <a:cubicBezTo>
                    <a:pt x="26967" y="22526"/>
                    <a:pt x="27201" y="20075"/>
                    <a:pt x="27061" y="17786"/>
                  </a:cubicBezTo>
                  <a:cubicBezTo>
                    <a:pt x="27084" y="17319"/>
                    <a:pt x="27108" y="16876"/>
                    <a:pt x="27108" y="16409"/>
                  </a:cubicBezTo>
                  <a:cubicBezTo>
                    <a:pt x="27084" y="15545"/>
                    <a:pt x="27037" y="14704"/>
                    <a:pt x="26897" y="13864"/>
                  </a:cubicBezTo>
                  <a:cubicBezTo>
                    <a:pt x="26874" y="11856"/>
                    <a:pt x="26337" y="9895"/>
                    <a:pt x="25380" y="8144"/>
                  </a:cubicBezTo>
                  <a:cubicBezTo>
                    <a:pt x="24446" y="6556"/>
                    <a:pt x="23185" y="5155"/>
                    <a:pt x="21691" y="4058"/>
                  </a:cubicBezTo>
                  <a:cubicBezTo>
                    <a:pt x="19374" y="1758"/>
                    <a:pt x="16388" y="1"/>
                    <a:pt x="1323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9" name="Google Shape;789;p37"/>
            <p:cNvSpPr/>
            <p:nvPr/>
          </p:nvSpPr>
          <p:spPr>
            <a:xfrm>
              <a:off x="4283875" y="2289925"/>
              <a:ext cx="109875" cy="139250"/>
            </a:xfrm>
            <a:custGeom>
              <a:avLst/>
              <a:gdLst/>
              <a:ahLst/>
              <a:cxnLst/>
              <a:rect l="l" t="t" r="r" b="b"/>
              <a:pathLst>
                <a:path w="4395" h="5570" extrusionOk="0">
                  <a:moveTo>
                    <a:pt x="3507" y="370"/>
                  </a:moveTo>
                  <a:cubicBezTo>
                    <a:pt x="3588" y="370"/>
                    <a:pt x="3583" y="433"/>
                    <a:pt x="3505" y="557"/>
                  </a:cubicBezTo>
                  <a:cubicBezTo>
                    <a:pt x="3575" y="814"/>
                    <a:pt x="3038" y="1631"/>
                    <a:pt x="2922" y="1911"/>
                  </a:cubicBezTo>
                  <a:cubicBezTo>
                    <a:pt x="2828" y="2122"/>
                    <a:pt x="2712" y="2332"/>
                    <a:pt x="2595" y="2542"/>
                  </a:cubicBezTo>
                  <a:lnTo>
                    <a:pt x="2478" y="2729"/>
                  </a:lnTo>
                  <a:cubicBezTo>
                    <a:pt x="2058" y="3289"/>
                    <a:pt x="1567" y="3803"/>
                    <a:pt x="1054" y="4270"/>
                  </a:cubicBezTo>
                  <a:cubicBezTo>
                    <a:pt x="1544" y="3382"/>
                    <a:pt x="2011" y="2472"/>
                    <a:pt x="2455" y="1561"/>
                  </a:cubicBezTo>
                  <a:lnTo>
                    <a:pt x="2758" y="1164"/>
                  </a:lnTo>
                  <a:cubicBezTo>
                    <a:pt x="2922" y="907"/>
                    <a:pt x="3108" y="651"/>
                    <a:pt x="3319" y="417"/>
                  </a:cubicBezTo>
                  <a:cubicBezTo>
                    <a:pt x="3404" y="386"/>
                    <a:pt x="3466" y="370"/>
                    <a:pt x="3507" y="370"/>
                  </a:cubicBezTo>
                  <a:close/>
                  <a:moveTo>
                    <a:pt x="3684" y="1"/>
                  </a:moveTo>
                  <a:cubicBezTo>
                    <a:pt x="3350" y="1"/>
                    <a:pt x="3096" y="230"/>
                    <a:pt x="2875" y="511"/>
                  </a:cubicBezTo>
                  <a:cubicBezTo>
                    <a:pt x="2848" y="456"/>
                    <a:pt x="2789" y="418"/>
                    <a:pt x="2731" y="418"/>
                  </a:cubicBezTo>
                  <a:cubicBezTo>
                    <a:pt x="2689" y="418"/>
                    <a:pt x="2648" y="438"/>
                    <a:pt x="2618" y="487"/>
                  </a:cubicBezTo>
                  <a:cubicBezTo>
                    <a:pt x="2338" y="1118"/>
                    <a:pt x="2011" y="1725"/>
                    <a:pt x="1638" y="2308"/>
                  </a:cubicBezTo>
                  <a:lnTo>
                    <a:pt x="727" y="3569"/>
                  </a:lnTo>
                  <a:cubicBezTo>
                    <a:pt x="610" y="3733"/>
                    <a:pt x="493" y="3896"/>
                    <a:pt x="353" y="4036"/>
                  </a:cubicBezTo>
                  <a:cubicBezTo>
                    <a:pt x="330" y="4059"/>
                    <a:pt x="330" y="4106"/>
                    <a:pt x="330" y="4130"/>
                  </a:cubicBezTo>
                  <a:lnTo>
                    <a:pt x="50" y="4526"/>
                  </a:lnTo>
                  <a:cubicBezTo>
                    <a:pt x="0" y="4592"/>
                    <a:pt x="68" y="4659"/>
                    <a:pt x="136" y="4659"/>
                  </a:cubicBezTo>
                  <a:cubicBezTo>
                    <a:pt x="164" y="4659"/>
                    <a:pt x="193" y="4647"/>
                    <a:pt x="213" y="4620"/>
                  </a:cubicBezTo>
                  <a:lnTo>
                    <a:pt x="564" y="4153"/>
                  </a:lnTo>
                  <a:cubicBezTo>
                    <a:pt x="750" y="3966"/>
                    <a:pt x="914" y="3779"/>
                    <a:pt x="1077" y="3569"/>
                  </a:cubicBezTo>
                  <a:lnTo>
                    <a:pt x="1077" y="3569"/>
                  </a:lnTo>
                  <a:cubicBezTo>
                    <a:pt x="844" y="4013"/>
                    <a:pt x="610" y="4456"/>
                    <a:pt x="377" y="4853"/>
                  </a:cubicBezTo>
                  <a:cubicBezTo>
                    <a:pt x="291" y="4973"/>
                    <a:pt x="381" y="5093"/>
                    <a:pt x="491" y="5093"/>
                  </a:cubicBezTo>
                  <a:cubicBezTo>
                    <a:pt x="531" y="5093"/>
                    <a:pt x="573" y="5077"/>
                    <a:pt x="610" y="5040"/>
                  </a:cubicBezTo>
                  <a:cubicBezTo>
                    <a:pt x="960" y="4760"/>
                    <a:pt x="1287" y="4433"/>
                    <a:pt x="1614" y="4130"/>
                  </a:cubicBezTo>
                  <a:lnTo>
                    <a:pt x="1614" y="4130"/>
                  </a:lnTo>
                  <a:lnTo>
                    <a:pt x="867" y="5367"/>
                  </a:lnTo>
                  <a:cubicBezTo>
                    <a:pt x="803" y="5479"/>
                    <a:pt x="893" y="5570"/>
                    <a:pt x="986" y="5570"/>
                  </a:cubicBezTo>
                  <a:cubicBezTo>
                    <a:pt x="1028" y="5570"/>
                    <a:pt x="1071" y="5551"/>
                    <a:pt x="1101" y="5507"/>
                  </a:cubicBezTo>
                  <a:cubicBezTo>
                    <a:pt x="1684" y="4690"/>
                    <a:pt x="2221" y="3826"/>
                    <a:pt x="2688" y="2939"/>
                  </a:cubicBezTo>
                  <a:lnTo>
                    <a:pt x="2688" y="2915"/>
                  </a:lnTo>
                  <a:cubicBezTo>
                    <a:pt x="3342" y="2075"/>
                    <a:pt x="3902" y="1188"/>
                    <a:pt x="4346" y="230"/>
                  </a:cubicBezTo>
                  <a:cubicBezTo>
                    <a:pt x="4394" y="118"/>
                    <a:pt x="4310" y="28"/>
                    <a:pt x="4222" y="28"/>
                  </a:cubicBezTo>
                  <a:cubicBezTo>
                    <a:pt x="4182" y="28"/>
                    <a:pt x="4142" y="46"/>
                    <a:pt x="4112" y="90"/>
                  </a:cubicBezTo>
                  <a:lnTo>
                    <a:pt x="3739" y="674"/>
                  </a:lnTo>
                  <a:cubicBezTo>
                    <a:pt x="3809" y="511"/>
                    <a:pt x="3879" y="347"/>
                    <a:pt x="3949" y="160"/>
                  </a:cubicBezTo>
                  <a:cubicBezTo>
                    <a:pt x="3972" y="90"/>
                    <a:pt x="3926" y="20"/>
                    <a:pt x="3856" y="20"/>
                  </a:cubicBezTo>
                  <a:cubicBezTo>
                    <a:pt x="3796" y="7"/>
                    <a:pt x="3739" y="1"/>
                    <a:pt x="368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0" name="Google Shape;790;p37"/>
            <p:cNvSpPr/>
            <p:nvPr/>
          </p:nvSpPr>
          <p:spPr>
            <a:xfrm>
              <a:off x="4024350" y="2081000"/>
              <a:ext cx="171850" cy="92900"/>
            </a:xfrm>
            <a:custGeom>
              <a:avLst/>
              <a:gdLst/>
              <a:ahLst/>
              <a:cxnLst/>
              <a:rect l="l" t="t" r="r" b="b"/>
              <a:pathLst>
                <a:path w="6874" h="3716" extrusionOk="0">
                  <a:moveTo>
                    <a:pt x="2376" y="2237"/>
                  </a:moveTo>
                  <a:lnTo>
                    <a:pt x="2376" y="2237"/>
                  </a:lnTo>
                  <a:cubicBezTo>
                    <a:pt x="1769" y="2517"/>
                    <a:pt x="1138" y="2774"/>
                    <a:pt x="508" y="3007"/>
                  </a:cubicBezTo>
                  <a:cubicBezTo>
                    <a:pt x="531" y="2960"/>
                    <a:pt x="578" y="2914"/>
                    <a:pt x="625" y="2890"/>
                  </a:cubicBezTo>
                  <a:lnTo>
                    <a:pt x="648" y="2890"/>
                  </a:lnTo>
                  <a:lnTo>
                    <a:pt x="1862" y="2377"/>
                  </a:lnTo>
                  <a:lnTo>
                    <a:pt x="2026" y="2330"/>
                  </a:lnTo>
                  <a:lnTo>
                    <a:pt x="2376" y="2237"/>
                  </a:lnTo>
                  <a:close/>
                  <a:moveTo>
                    <a:pt x="6294" y="1"/>
                  </a:moveTo>
                  <a:cubicBezTo>
                    <a:pt x="6265" y="1"/>
                    <a:pt x="6235" y="7"/>
                    <a:pt x="6205" y="19"/>
                  </a:cubicBezTo>
                  <a:lnTo>
                    <a:pt x="1605" y="2097"/>
                  </a:lnTo>
                  <a:cubicBezTo>
                    <a:pt x="928" y="2283"/>
                    <a:pt x="228" y="2517"/>
                    <a:pt x="41" y="3264"/>
                  </a:cubicBezTo>
                  <a:cubicBezTo>
                    <a:pt x="1" y="3345"/>
                    <a:pt x="82" y="3460"/>
                    <a:pt x="180" y="3460"/>
                  </a:cubicBezTo>
                  <a:cubicBezTo>
                    <a:pt x="196" y="3460"/>
                    <a:pt x="212" y="3457"/>
                    <a:pt x="228" y="3451"/>
                  </a:cubicBezTo>
                  <a:cubicBezTo>
                    <a:pt x="531" y="3357"/>
                    <a:pt x="811" y="3241"/>
                    <a:pt x="1115" y="3124"/>
                  </a:cubicBezTo>
                  <a:cubicBezTo>
                    <a:pt x="1132" y="3158"/>
                    <a:pt x="1174" y="3180"/>
                    <a:pt x="1223" y="3180"/>
                  </a:cubicBezTo>
                  <a:cubicBezTo>
                    <a:pt x="1241" y="3180"/>
                    <a:pt x="1260" y="3177"/>
                    <a:pt x="1278" y="3171"/>
                  </a:cubicBezTo>
                  <a:cubicBezTo>
                    <a:pt x="2889" y="2680"/>
                    <a:pt x="4407" y="1886"/>
                    <a:pt x="5738" y="859"/>
                  </a:cubicBezTo>
                  <a:lnTo>
                    <a:pt x="5761" y="836"/>
                  </a:lnTo>
                  <a:cubicBezTo>
                    <a:pt x="5808" y="812"/>
                    <a:pt x="5831" y="766"/>
                    <a:pt x="5831" y="719"/>
                  </a:cubicBezTo>
                  <a:lnTo>
                    <a:pt x="6228" y="556"/>
                  </a:lnTo>
                  <a:lnTo>
                    <a:pt x="6228" y="556"/>
                  </a:lnTo>
                  <a:cubicBezTo>
                    <a:pt x="5178" y="1770"/>
                    <a:pt x="3917" y="2774"/>
                    <a:pt x="2493" y="3544"/>
                  </a:cubicBezTo>
                  <a:cubicBezTo>
                    <a:pt x="2431" y="3585"/>
                    <a:pt x="2459" y="3716"/>
                    <a:pt x="2530" y="3716"/>
                  </a:cubicBezTo>
                  <a:cubicBezTo>
                    <a:pt x="2540" y="3716"/>
                    <a:pt x="2551" y="3713"/>
                    <a:pt x="2563" y="3708"/>
                  </a:cubicBezTo>
                  <a:lnTo>
                    <a:pt x="2703" y="3661"/>
                  </a:lnTo>
                  <a:cubicBezTo>
                    <a:pt x="2749" y="3661"/>
                    <a:pt x="2773" y="3614"/>
                    <a:pt x="2749" y="3568"/>
                  </a:cubicBezTo>
                  <a:lnTo>
                    <a:pt x="2749" y="3568"/>
                  </a:lnTo>
                  <a:cubicBezTo>
                    <a:pt x="2774" y="3574"/>
                    <a:pt x="2799" y="3577"/>
                    <a:pt x="2824" y="3577"/>
                  </a:cubicBezTo>
                  <a:cubicBezTo>
                    <a:pt x="2891" y="3577"/>
                    <a:pt x="2955" y="3555"/>
                    <a:pt x="3006" y="3521"/>
                  </a:cubicBezTo>
                  <a:cubicBezTo>
                    <a:pt x="3100" y="3474"/>
                    <a:pt x="3193" y="3427"/>
                    <a:pt x="3286" y="3381"/>
                  </a:cubicBezTo>
                  <a:cubicBezTo>
                    <a:pt x="3496" y="3241"/>
                    <a:pt x="3707" y="3124"/>
                    <a:pt x="3917" y="2984"/>
                  </a:cubicBezTo>
                  <a:cubicBezTo>
                    <a:pt x="4267" y="2750"/>
                    <a:pt x="4594" y="2517"/>
                    <a:pt x="4921" y="2260"/>
                  </a:cubicBezTo>
                  <a:cubicBezTo>
                    <a:pt x="5621" y="1676"/>
                    <a:pt x="6252" y="999"/>
                    <a:pt x="6812" y="275"/>
                  </a:cubicBezTo>
                  <a:cubicBezTo>
                    <a:pt x="6873" y="193"/>
                    <a:pt x="6791" y="57"/>
                    <a:pt x="6690" y="57"/>
                  </a:cubicBezTo>
                  <a:cubicBezTo>
                    <a:pt x="6677" y="57"/>
                    <a:pt x="6663" y="60"/>
                    <a:pt x="6648" y="65"/>
                  </a:cubicBezTo>
                  <a:lnTo>
                    <a:pt x="6462" y="135"/>
                  </a:lnTo>
                  <a:cubicBezTo>
                    <a:pt x="6444" y="49"/>
                    <a:pt x="6376" y="1"/>
                    <a:pt x="62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1" name="Google Shape;791;p37"/>
            <p:cNvSpPr/>
            <p:nvPr/>
          </p:nvSpPr>
          <p:spPr>
            <a:xfrm>
              <a:off x="3878850" y="1767150"/>
              <a:ext cx="210125" cy="74475"/>
            </a:xfrm>
            <a:custGeom>
              <a:avLst/>
              <a:gdLst/>
              <a:ahLst/>
              <a:cxnLst/>
              <a:rect l="l" t="t" r="r" b="b"/>
              <a:pathLst>
                <a:path w="8405" h="2979" extrusionOk="0">
                  <a:moveTo>
                    <a:pt x="7531" y="0"/>
                  </a:moveTo>
                  <a:cubicBezTo>
                    <a:pt x="7512" y="0"/>
                    <a:pt x="7492" y="4"/>
                    <a:pt x="7472" y="11"/>
                  </a:cubicBezTo>
                  <a:cubicBezTo>
                    <a:pt x="6468" y="245"/>
                    <a:pt x="5417" y="525"/>
                    <a:pt x="4343" y="782"/>
                  </a:cubicBezTo>
                  <a:cubicBezTo>
                    <a:pt x="3711" y="816"/>
                    <a:pt x="3066" y="838"/>
                    <a:pt x="2427" y="838"/>
                  </a:cubicBezTo>
                  <a:cubicBezTo>
                    <a:pt x="2193" y="838"/>
                    <a:pt x="1960" y="835"/>
                    <a:pt x="1728" y="828"/>
                  </a:cubicBezTo>
                  <a:cubicBezTo>
                    <a:pt x="1542" y="828"/>
                    <a:pt x="1495" y="1109"/>
                    <a:pt x="1682" y="1155"/>
                  </a:cubicBezTo>
                  <a:lnTo>
                    <a:pt x="1868" y="1155"/>
                  </a:lnTo>
                  <a:cubicBezTo>
                    <a:pt x="1588" y="1179"/>
                    <a:pt x="1314" y="1190"/>
                    <a:pt x="1042" y="1190"/>
                  </a:cubicBezTo>
                  <a:cubicBezTo>
                    <a:pt x="771" y="1190"/>
                    <a:pt x="503" y="1179"/>
                    <a:pt x="234" y="1155"/>
                  </a:cubicBezTo>
                  <a:cubicBezTo>
                    <a:pt x="227" y="1155"/>
                    <a:pt x="219" y="1154"/>
                    <a:pt x="212" y="1154"/>
                  </a:cubicBezTo>
                  <a:cubicBezTo>
                    <a:pt x="1" y="1154"/>
                    <a:pt x="8" y="1482"/>
                    <a:pt x="234" y="1482"/>
                  </a:cubicBezTo>
                  <a:cubicBezTo>
                    <a:pt x="939" y="1558"/>
                    <a:pt x="1644" y="1594"/>
                    <a:pt x="2349" y="1594"/>
                  </a:cubicBezTo>
                  <a:cubicBezTo>
                    <a:pt x="3161" y="1594"/>
                    <a:pt x="3974" y="1546"/>
                    <a:pt x="4787" y="1459"/>
                  </a:cubicBezTo>
                  <a:cubicBezTo>
                    <a:pt x="4834" y="1576"/>
                    <a:pt x="4880" y="1669"/>
                    <a:pt x="4974" y="1762"/>
                  </a:cubicBezTo>
                  <a:cubicBezTo>
                    <a:pt x="4997" y="1809"/>
                    <a:pt x="5020" y="1809"/>
                    <a:pt x="5067" y="1809"/>
                  </a:cubicBezTo>
                  <a:cubicBezTo>
                    <a:pt x="4180" y="2183"/>
                    <a:pt x="3293" y="2486"/>
                    <a:pt x="2405" y="2766"/>
                  </a:cubicBezTo>
                  <a:cubicBezTo>
                    <a:pt x="2274" y="2810"/>
                    <a:pt x="2307" y="2978"/>
                    <a:pt x="2429" y="2978"/>
                  </a:cubicBezTo>
                  <a:cubicBezTo>
                    <a:pt x="2436" y="2978"/>
                    <a:pt x="2444" y="2978"/>
                    <a:pt x="2452" y="2976"/>
                  </a:cubicBezTo>
                  <a:cubicBezTo>
                    <a:pt x="4273" y="2486"/>
                    <a:pt x="6024" y="1786"/>
                    <a:pt x="7682" y="875"/>
                  </a:cubicBezTo>
                  <a:cubicBezTo>
                    <a:pt x="7869" y="782"/>
                    <a:pt x="8056" y="688"/>
                    <a:pt x="8242" y="572"/>
                  </a:cubicBezTo>
                  <a:cubicBezTo>
                    <a:pt x="8405" y="511"/>
                    <a:pt x="8338" y="274"/>
                    <a:pt x="8195" y="274"/>
                  </a:cubicBezTo>
                  <a:cubicBezTo>
                    <a:pt x="8174" y="274"/>
                    <a:pt x="8150" y="279"/>
                    <a:pt x="8126" y="291"/>
                  </a:cubicBezTo>
                  <a:cubicBezTo>
                    <a:pt x="7822" y="338"/>
                    <a:pt x="7565" y="385"/>
                    <a:pt x="7285" y="432"/>
                  </a:cubicBezTo>
                  <a:lnTo>
                    <a:pt x="7612" y="291"/>
                  </a:lnTo>
                  <a:cubicBezTo>
                    <a:pt x="7758" y="229"/>
                    <a:pt x="7681" y="0"/>
                    <a:pt x="753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2" name="Google Shape;792;p37"/>
            <p:cNvSpPr/>
            <p:nvPr/>
          </p:nvSpPr>
          <p:spPr>
            <a:xfrm>
              <a:off x="4014825" y="1434550"/>
              <a:ext cx="137650" cy="128400"/>
            </a:xfrm>
            <a:custGeom>
              <a:avLst/>
              <a:gdLst/>
              <a:ahLst/>
              <a:cxnLst/>
              <a:rect l="l" t="t" r="r" b="b"/>
              <a:pathLst>
                <a:path w="5506" h="5136" extrusionOk="0">
                  <a:moveTo>
                    <a:pt x="788" y="0"/>
                  </a:moveTo>
                  <a:cubicBezTo>
                    <a:pt x="669" y="0"/>
                    <a:pt x="564" y="191"/>
                    <a:pt x="679" y="287"/>
                  </a:cubicBezTo>
                  <a:cubicBezTo>
                    <a:pt x="1216" y="754"/>
                    <a:pt x="1729" y="1221"/>
                    <a:pt x="2243" y="1688"/>
                  </a:cubicBezTo>
                  <a:cubicBezTo>
                    <a:pt x="1613" y="1268"/>
                    <a:pt x="959" y="871"/>
                    <a:pt x="329" y="497"/>
                  </a:cubicBezTo>
                  <a:cubicBezTo>
                    <a:pt x="302" y="482"/>
                    <a:pt x="276" y="476"/>
                    <a:pt x="250" y="476"/>
                  </a:cubicBezTo>
                  <a:cubicBezTo>
                    <a:pt x="114" y="476"/>
                    <a:pt x="1" y="656"/>
                    <a:pt x="118" y="754"/>
                  </a:cubicBezTo>
                  <a:cubicBezTo>
                    <a:pt x="1496" y="1968"/>
                    <a:pt x="2874" y="3229"/>
                    <a:pt x="4274" y="4420"/>
                  </a:cubicBezTo>
                  <a:cubicBezTo>
                    <a:pt x="3831" y="4209"/>
                    <a:pt x="3387" y="3953"/>
                    <a:pt x="2944" y="3696"/>
                  </a:cubicBezTo>
                  <a:cubicBezTo>
                    <a:pt x="2596" y="3488"/>
                    <a:pt x="712" y="2430"/>
                    <a:pt x="793" y="2003"/>
                  </a:cubicBezTo>
                  <a:lnTo>
                    <a:pt x="793" y="2003"/>
                  </a:lnTo>
                  <a:cubicBezTo>
                    <a:pt x="788" y="2043"/>
                    <a:pt x="828" y="2073"/>
                    <a:pt x="864" y="2073"/>
                  </a:cubicBezTo>
                  <a:cubicBezTo>
                    <a:pt x="885" y="2073"/>
                    <a:pt x="904" y="2063"/>
                    <a:pt x="912" y="2038"/>
                  </a:cubicBezTo>
                  <a:lnTo>
                    <a:pt x="959" y="1968"/>
                  </a:lnTo>
                  <a:cubicBezTo>
                    <a:pt x="982" y="1945"/>
                    <a:pt x="982" y="1898"/>
                    <a:pt x="959" y="1875"/>
                  </a:cubicBezTo>
                  <a:cubicBezTo>
                    <a:pt x="874" y="1818"/>
                    <a:pt x="849" y="1787"/>
                    <a:pt x="801" y="1787"/>
                  </a:cubicBezTo>
                  <a:cubicBezTo>
                    <a:pt x="770" y="1787"/>
                    <a:pt x="729" y="1800"/>
                    <a:pt x="655" y="1828"/>
                  </a:cubicBezTo>
                  <a:cubicBezTo>
                    <a:pt x="632" y="1828"/>
                    <a:pt x="585" y="1851"/>
                    <a:pt x="609" y="1898"/>
                  </a:cubicBezTo>
                  <a:cubicBezTo>
                    <a:pt x="632" y="2552"/>
                    <a:pt x="1566" y="3019"/>
                    <a:pt x="2056" y="3369"/>
                  </a:cubicBezTo>
                  <a:cubicBezTo>
                    <a:pt x="3014" y="4046"/>
                    <a:pt x="4018" y="4630"/>
                    <a:pt x="5092" y="5120"/>
                  </a:cubicBezTo>
                  <a:cubicBezTo>
                    <a:pt x="5113" y="5131"/>
                    <a:pt x="5134" y="5135"/>
                    <a:pt x="5155" y="5135"/>
                  </a:cubicBezTo>
                  <a:cubicBezTo>
                    <a:pt x="5274" y="5135"/>
                    <a:pt x="5374" y="4986"/>
                    <a:pt x="5255" y="4887"/>
                  </a:cubicBezTo>
                  <a:cubicBezTo>
                    <a:pt x="4111" y="3836"/>
                    <a:pt x="2944" y="2809"/>
                    <a:pt x="1776" y="1781"/>
                  </a:cubicBezTo>
                  <a:lnTo>
                    <a:pt x="1776" y="1781"/>
                  </a:lnTo>
                  <a:cubicBezTo>
                    <a:pt x="2477" y="2225"/>
                    <a:pt x="3154" y="2692"/>
                    <a:pt x="3807" y="3182"/>
                  </a:cubicBezTo>
                  <a:cubicBezTo>
                    <a:pt x="4204" y="3579"/>
                    <a:pt x="4601" y="3999"/>
                    <a:pt x="5022" y="4396"/>
                  </a:cubicBezTo>
                  <a:cubicBezTo>
                    <a:pt x="5051" y="4433"/>
                    <a:pt x="5088" y="4449"/>
                    <a:pt x="5124" y="4449"/>
                  </a:cubicBezTo>
                  <a:cubicBezTo>
                    <a:pt x="5202" y="4449"/>
                    <a:pt x="5278" y="4375"/>
                    <a:pt x="5278" y="4280"/>
                  </a:cubicBezTo>
                  <a:cubicBezTo>
                    <a:pt x="5287" y="4281"/>
                    <a:pt x="5295" y="4281"/>
                    <a:pt x="5303" y="4281"/>
                  </a:cubicBezTo>
                  <a:cubicBezTo>
                    <a:pt x="5449" y="4281"/>
                    <a:pt x="5506" y="4088"/>
                    <a:pt x="5395" y="3999"/>
                  </a:cubicBezTo>
                  <a:cubicBezTo>
                    <a:pt x="3994" y="2598"/>
                    <a:pt x="2500" y="1268"/>
                    <a:pt x="936" y="53"/>
                  </a:cubicBezTo>
                  <a:lnTo>
                    <a:pt x="912" y="53"/>
                  </a:lnTo>
                  <a:lnTo>
                    <a:pt x="866" y="30"/>
                  </a:lnTo>
                  <a:cubicBezTo>
                    <a:pt x="841" y="9"/>
                    <a:pt x="814" y="0"/>
                    <a:pt x="78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3" name="Google Shape;793;p37"/>
            <p:cNvSpPr/>
            <p:nvPr/>
          </p:nvSpPr>
          <p:spPr>
            <a:xfrm>
              <a:off x="4457875" y="1206600"/>
              <a:ext cx="28625" cy="181050"/>
            </a:xfrm>
            <a:custGeom>
              <a:avLst/>
              <a:gdLst/>
              <a:ahLst/>
              <a:cxnLst/>
              <a:rect l="l" t="t" r="r" b="b"/>
              <a:pathLst>
                <a:path w="1145" h="7242" extrusionOk="0">
                  <a:moveTo>
                    <a:pt x="673" y="1"/>
                  </a:moveTo>
                  <a:cubicBezTo>
                    <a:pt x="595" y="1"/>
                    <a:pt x="515" y="48"/>
                    <a:pt x="515" y="136"/>
                  </a:cubicBezTo>
                  <a:cubicBezTo>
                    <a:pt x="561" y="393"/>
                    <a:pt x="561" y="673"/>
                    <a:pt x="585" y="930"/>
                  </a:cubicBezTo>
                  <a:cubicBezTo>
                    <a:pt x="211" y="2657"/>
                    <a:pt x="1" y="4432"/>
                    <a:pt x="1" y="6206"/>
                  </a:cubicBezTo>
                  <a:cubicBezTo>
                    <a:pt x="1" y="6253"/>
                    <a:pt x="30" y="6276"/>
                    <a:pt x="59" y="6276"/>
                  </a:cubicBezTo>
                  <a:cubicBezTo>
                    <a:pt x="88" y="6276"/>
                    <a:pt x="118" y="6253"/>
                    <a:pt x="118" y="6206"/>
                  </a:cubicBezTo>
                  <a:cubicBezTo>
                    <a:pt x="188" y="4805"/>
                    <a:pt x="328" y="3381"/>
                    <a:pt x="608" y="2004"/>
                  </a:cubicBezTo>
                  <a:lnTo>
                    <a:pt x="608" y="2004"/>
                  </a:lnTo>
                  <a:cubicBezTo>
                    <a:pt x="561" y="3708"/>
                    <a:pt x="515" y="5389"/>
                    <a:pt x="468" y="7093"/>
                  </a:cubicBezTo>
                  <a:cubicBezTo>
                    <a:pt x="468" y="7187"/>
                    <a:pt x="551" y="7242"/>
                    <a:pt x="627" y="7242"/>
                  </a:cubicBezTo>
                  <a:cubicBezTo>
                    <a:pt x="685" y="7242"/>
                    <a:pt x="738" y="7210"/>
                    <a:pt x="748" y="7140"/>
                  </a:cubicBezTo>
                  <a:cubicBezTo>
                    <a:pt x="841" y="6697"/>
                    <a:pt x="888" y="6253"/>
                    <a:pt x="958" y="5786"/>
                  </a:cubicBezTo>
                  <a:cubicBezTo>
                    <a:pt x="982" y="5693"/>
                    <a:pt x="1028" y="5599"/>
                    <a:pt x="1075" y="5482"/>
                  </a:cubicBezTo>
                  <a:cubicBezTo>
                    <a:pt x="1098" y="5412"/>
                    <a:pt x="1052" y="5342"/>
                    <a:pt x="982" y="5342"/>
                  </a:cubicBezTo>
                  <a:cubicBezTo>
                    <a:pt x="1145" y="3591"/>
                    <a:pt x="1098" y="1840"/>
                    <a:pt x="818" y="112"/>
                  </a:cubicBezTo>
                  <a:cubicBezTo>
                    <a:pt x="807" y="36"/>
                    <a:pt x="741" y="1"/>
                    <a:pt x="67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4" name="Google Shape;794;p37"/>
            <p:cNvSpPr/>
            <p:nvPr/>
          </p:nvSpPr>
          <p:spPr>
            <a:xfrm>
              <a:off x="4818625" y="1328750"/>
              <a:ext cx="101425" cy="159400"/>
            </a:xfrm>
            <a:custGeom>
              <a:avLst/>
              <a:gdLst/>
              <a:ahLst/>
              <a:cxnLst/>
              <a:rect l="l" t="t" r="r" b="b"/>
              <a:pathLst>
                <a:path w="4057" h="6376" extrusionOk="0">
                  <a:moveTo>
                    <a:pt x="3848" y="0"/>
                  </a:moveTo>
                  <a:cubicBezTo>
                    <a:pt x="3799" y="0"/>
                    <a:pt x="3749" y="25"/>
                    <a:pt x="3712" y="83"/>
                  </a:cubicBezTo>
                  <a:lnTo>
                    <a:pt x="3456" y="480"/>
                  </a:lnTo>
                  <a:cubicBezTo>
                    <a:pt x="2662" y="1460"/>
                    <a:pt x="1915" y="2441"/>
                    <a:pt x="1214" y="3468"/>
                  </a:cubicBezTo>
                  <a:cubicBezTo>
                    <a:pt x="607" y="4356"/>
                    <a:pt x="0" y="5173"/>
                    <a:pt x="47" y="6270"/>
                  </a:cubicBezTo>
                  <a:cubicBezTo>
                    <a:pt x="47" y="6340"/>
                    <a:pt x="93" y="6375"/>
                    <a:pt x="140" y="6375"/>
                  </a:cubicBezTo>
                  <a:cubicBezTo>
                    <a:pt x="187" y="6375"/>
                    <a:pt x="233" y="6340"/>
                    <a:pt x="233" y="6270"/>
                  </a:cubicBezTo>
                  <a:cubicBezTo>
                    <a:pt x="210" y="5476"/>
                    <a:pt x="584" y="4799"/>
                    <a:pt x="1004" y="4145"/>
                  </a:cubicBezTo>
                  <a:cubicBezTo>
                    <a:pt x="1027" y="4169"/>
                    <a:pt x="1027" y="4192"/>
                    <a:pt x="1051" y="4239"/>
                  </a:cubicBezTo>
                  <a:cubicBezTo>
                    <a:pt x="1051" y="4262"/>
                    <a:pt x="1074" y="4262"/>
                    <a:pt x="1097" y="4285"/>
                  </a:cubicBezTo>
                  <a:lnTo>
                    <a:pt x="514" y="5219"/>
                  </a:lnTo>
                  <a:cubicBezTo>
                    <a:pt x="449" y="5348"/>
                    <a:pt x="552" y="5455"/>
                    <a:pt x="660" y="5455"/>
                  </a:cubicBezTo>
                  <a:cubicBezTo>
                    <a:pt x="708" y="5455"/>
                    <a:pt x="758" y="5433"/>
                    <a:pt x="794" y="5383"/>
                  </a:cubicBezTo>
                  <a:cubicBezTo>
                    <a:pt x="1938" y="3725"/>
                    <a:pt x="3012" y="1997"/>
                    <a:pt x="3993" y="246"/>
                  </a:cubicBezTo>
                  <a:cubicBezTo>
                    <a:pt x="4057" y="118"/>
                    <a:pt x="3955" y="0"/>
                    <a:pt x="38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5" name="Google Shape;795;p37"/>
            <p:cNvSpPr/>
            <p:nvPr/>
          </p:nvSpPr>
          <p:spPr>
            <a:xfrm>
              <a:off x="4947625" y="1682150"/>
              <a:ext cx="152200" cy="51575"/>
            </a:xfrm>
            <a:custGeom>
              <a:avLst/>
              <a:gdLst/>
              <a:ahLst/>
              <a:cxnLst/>
              <a:rect l="l" t="t" r="r" b="b"/>
              <a:pathLst>
                <a:path w="6088" h="2063" extrusionOk="0">
                  <a:moveTo>
                    <a:pt x="5904" y="1"/>
                  </a:moveTo>
                  <a:cubicBezTo>
                    <a:pt x="5898" y="1"/>
                    <a:pt x="5891" y="1"/>
                    <a:pt x="5884" y="2"/>
                  </a:cubicBezTo>
                  <a:cubicBezTo>
                    <a:pt x="4880" y="72"/>
                    <a:pt x="3899" y="353"/>
                    <a:pt x="3012" y="773"/>
                  </a:cubicBezTo>
                  <a:cubicBezTo>
                    <a:pt x="2883" y="837"/>
                    <a:pt x="2951" y="1059"/>
                    <a:pt x="3090" y="1059"/>
                  </a:cubicBezTo>
                  <a:cubicBezTo>
                    <a:pt x="3102" y="1059"/>
                    <a:pt x="3115" y="1057"/>
                    <a:pt x="3129" y="1053"/>
                  </a:cubicBezTo>
                  <a:cubicBezTo>
                    <a:pt x="3666" y="843"/>
                    <a:pt x="4203" y="656"/>
                    <a:pt x="4763" y="516"/>
                  </a:cubicBezTo>
                  <a:lnTo>
                    <a:pt x="4763" y="516"/>
                  </a:lnTo>
                  <a:cubicBezTo>
                    <a:pt x="3292" y="1100"/>
                    <a:pt x="1751" y="1473"/>
                    <a:pt x="187" y="1660"/>
                  </a:cubicBezTo>
                  <a:cubicBezTo>
                    <a:pt x="7" y="1683"/>
                    <a:pt x="0" y="1942"/>
                    <a:pt x="165" y="1942"/>
                  </a:cubicBezTo>
                  <a:cubicBezTo>
                    <a:pt x="172" y="1942"/>
                    <a:pt x="179" y="1941"/>
                    <a:pt x="187" y="1940"/>
                  </a:cubicBezTo>
                  <a:cubicBezTo>
                    <a:pt x="397" y="1917"/>
                    <a:pt x="677" y="1917"/>
                    <a:pt x="911" y="1894"/>
                  </a:cubicBezTo>
                  <a:cubicBezTo>
                    <a:pt x="911" y="1917"/>
                    <a:pt x="934" y="1940"/>
                    <a:pt x="934" y="1964"/>
                  </a:cubicBezTo>
                  <a:cubicBezTo>
                    <a:pt x="1020" y="2035"/>
                    <a:pt x="1053" y="2063"/>
                    <a:pt x="1103" y="2063"/>
                  </a:cubicBezTo>
                  <a:cubicBezTo>
                    <a:pt x="1135" y="2063"/>
                    <a:pt x="1174" y="2052"/>
                    <a:pt x="1237" y="2034"/>
                  </a:cubicBezTo>
                  <a:cubicBezTo>
                    <a:pt x="1284" y="2034"/>
                    <a:pt x="1307" y="1964"/>
                    <a:pt x="1307" y="1917"/>
                  </a:cubicBezTo>
                  <a:lnTo>
                    <a:pt x="1307" y="1870"/>
                  </a:lnTo>
                  <a:cubicBezTo>
                    <a:pt x="2078" y="1777"/>
                    <a:pt x="2825" y="1613"/>
                    <a:pt x="3549" y="1357"/>
                  </a:cubicBezTo>
                  <a:lnTo>
                    <a:pt x="3642" y="1357"/>
                  </a:lnTo>
                  <a:cubicBezTo>
                    <a:pt x="4366" y="1123"/>
                    <a:pt x="5066" y="820"/>
                    <a:pt x="5744" y="446"/>
                  </a:cubicBezTo>
                  <a:cubicBezTo>
                    <a:pt x="5767" y="423"/>
                    <a:pt x="5790" y="399"/>
                    <a:pt x="5790" y="376"/>
                  </a:cubicBezTo>
                  <a:lnTo>
                    <a:pt x="5954" y="283"/>
                  </a:lnTo>
                  <a:cubicBezTo>
                    <a:pt x="6088" y="238"/>
                    <a:pt x="6051" y="1"/>
                    <a:pt x="590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6" name="Google Shape;796;p37"/>
            <p:cNvSpPr/>
            <p:nvPr/>
          </p:nvSpPr>
          <p:spPr>
            <a:xfrm>
              <a:off x="4939650" y="2053300"/>
              <a:ext cx="146325" cy="33425"/>
            </a:xfrm>
            <a:custGeom>
              <a:avLst/>
              <a:gdLst/>
              <a:ahLst/>
              <a:cxnLst/>
              <a:rect l="l" t="t" r="r" b="b"/>
              <a:pathLst>
                <a:path w="5853" h="1337" extrusionOk="0">
                  <a:moveTo>
                    <a:pt x="2026" y="0"/>
                  </a:moveTo>
                  <a:cubicBezTo>
                    <a:pt x="1866" y="0"/>
                    <a:pt x="1778" y="226"/>
                    <a:pt x="1907" y="333"/>
                  </a:cubicBezTo>
                  <a:lnTo>
                    <a:pt x="1860" y="333"/>
                  </a:lnTo>
                  <a:cubicBezTo>
                    <a:pt x="1486" y="286"/>
                    <a:pt x="1113" y="263"/>
                    <a:pt x="739" y="263"/>
                  </a:cubicBezTo>
                  <a:cubicBezTo>
                    <a:pt x="730" y="260"/>
                    <a:pt x="720" y="258"/>
                    <a:pt x="711" y="258"/>
                  </a:cubicBezTo>
                  <a:cubicBezTo>
                    <a:pt x="651" y="258"/>
                    <a:pt x="596" y="319"/>
                    <a:pt x="576" y="379"/>
                  </a:cubicBezTo>
                  <a:lnTo>
                    <a:pt x="179" y="309"/>
                  </a:lnTo>
                  <a:cubicBezTo>
                    <a:pt x="171" y="308"/>
                    <a:pt x="163" y="307"/>
                    <a:pt x="155" y="307"/>
                  </a:cubicBezTo>
                  <a:cubicBezTo>
                    <a:pt x="34" y="307"/>
                    <a:pt x="0" y="474"/>
                    <a:pt x="132" y="496"/>
                  </a:cubicBezTo>
                  <a:cubicBezTo>
                    <a:pt x="1930" y="916"/>
                    <a:pt x="3798" y="1197"/>
                    <a:pt x="5642" y="1337"/>
                  </a:cubicBezTo>
                  <a:cubicBezTo>
                    <a:pt x="5829" y="1337"/>
                    <a:pt x="5852" y="1057"/>
                    <a:pt x="5689" y="1010"/>
                  </a:cubicBezTo>
                  <a:lnTo>
                    <a:pt x="5666" y="1010"/>
                  </a:lnTo>
                  <a:cubicBezTo>
                    <a:pt x="5759" y="916"/>
                    <a:pt x="5712" y="753"/>
                    <a:pt x="5596" y="730"/>
                  </a:cubicBezTo>
                  <a:cubicBezTo>
                    <a:pt x="5292" y="660"/>
                    <a:pt x="5012" y="590"/>
                    <a:pt x="4732" y="520"/>
                  </a:cubicBezTo>
                  <a:cubicBezTo>
                    <a:pt x="4685" y="520"/>
                    <a:pt x="4638" y="543"/>
                    <a:pt x="4615" y="566"/>
                  </a:cubicBezTo>
                  <a:cubicBezTo>
                    <a:pt x="3751" y="426"/>
                    <a:pt x="2887" y="239"/>
                    <a:pt x="2070" y="6"/>
                  </a:cubicBezTo>
                  <a:cubicBezTo>
                    <a:pt x="2055" y="2"/>
                    <a:pt x="2040" y="0"/>
                    <a:pt x="202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7" name="Google Shape;797;p37"/>
            <p:cNvSpPr/>
            <p:nvPr/>
          </p:nvSpPr>
          <p:spPr>
            <a:xfrm>
              <a:off x="4845675" y="2199300"/>
              <a:ext cx="129225" cy="90725"/>
            </a:xfrm>
            <a:custGeom>
              <a:avLst/>
              <a:gdLst/>
              <a:ahLst/>
              <a:cxnLst/>
              <a:rect l="l" t="t" r="r" b="b"/>
              <a:pathLst>
                <a:path w="5169" h="3629" extrusionOk="0">
                  <a:moveTo>
                    <a:pt x="248" y="1"/>
                  </a:moveTo>
                  <a:cubicBezTo>
                    <a:pt x="117" y="1"/>
                    <a:pt x="0" y="173"/>
                    <a:pt x="132" y="283"/>
                  </a:cubicBezTo>
                  <a:lnTo>
                    <a:pt x="576" y="657"/>
                  </a:lnTo>
                  <a:lnTo>
                    <a:pt x="389" y="657"/>
                  </a:lnTo>
                  <a:cubicBezTo>
                    <a:pt x="342" y="657"/>
                    <a:pt x="319" y="703"/>
                    <a:pt x="319" y="750"/>
                  </a:cubicBezTo>
                  <a:cubicBezTo>
                    <a:pt x="319" y="890"/>
                    <a:pt x="319" y="890"/>
                    <a:pt x="436" y="960"/>
                  </a:cubicBezTo>
                  <a:cubicBezTo>
                    <a:pt x="459" y="972"/>
                    <a:pt x="476" y="978"/>
                    <a:pt x="494" y="978"/>
                  </a:cubicBezTo>
                  <a:cubicBezTo>
                    <a:pt x="512" y="978"/>
                    <a:pt x="529" y="972"/>
                    <a:pt x="552" y="960"/>
                  </a:cubicBezTo>
                  <a:lnTo>
                    <a:pt x="576" y="913"/>
                  </a:lnTo>
                  <a:cubicBezTo>
                    <a:pt x="599" y="890"/>
                    <a:pt x="599" y="867"/>
                    <a:pt x="599" y="843"/>
                  </a:cubicBezTo>
                  <a:cubicBezTo>
                    <a:pt x="1089" y="1147"/>
                    <a:pt x="1556" y="1474"/>
                    <a:pt x="2000" y="1824"/>
                  </a:cubicBezTo>
                  <a:cubicBezTo>
                    <a:pt x="2747" y="2431"/>
                    <a:pt x="3518" y="3015"/>
                    <a:pt x="4288" y="3599"/>
                  </a:cubicBezTo>
                  <a:cubicBezTo>
                    <a:pt x="4313" y="3619"/>
                    <a:pt x="4338" y="3628"/>
                    <a:pt x="4361" y="3628"/>
                  </a:cubicBezTo>
                  <a:cubicBezTo>
                    <a:pt x="4469" y="3628"/>
                    <a:pt x="4543" y="3438"/>
                    <a:pt x="4428" y="3342"/>
                  </a:cubicBezTo>
                  <a:cubicBezTo>
                    <a:pt x="3237" y="2431"/>
                    <a:pt x="2070" y="1497"/>
                    <a:pt x="903" y="517"/>
                  </a:cubicBezTo>
                  <a:lnTo>
                    <a:pt x="903" y="517"/>
                  </a:lnTo>
                  <a:cubicBezTo>
                    <a:pt x="1556" y="703"/>
                    <a:pt x="2163" y="937"/>
                    <a:pt x="2770" y="1240"/>
                  </a:cubicBezTo>
                  <a:cubicBezTo>
                    <a:pt x="3424" y="1824"/>
                    <a:pt x="4148" y="2361"/>
                    <a:pt x="4942" y="2781"/>
                  </a:cubicBezTo>
                  <a:cubicBezTo>
                    <a:pt x="4952" y="2783"/>
                    <a:pt x="4962" y="2784"/>
                    <a:pt x="4972" y="2784"/>
                  </a:cubicBezTo>
                  <a:cubicBezTo>
                    <a:pt x="5095" y="2784"/>
                    <a:pt x="5168" y="2656"/>
                    <a:pt x="5082" y="2548"/>
                  </a:cubicBezTo>
                  <a:lnTo>
                    <a:pt x="4872" y="2408"/>
                  </a:lnTo>
                  <a:cubicBezTo>
                    <a:pt x="4942" y="2338"/>
                    <a:pt x="4965" y="2221"/>
                    <a:pt x="4895" y="2128"/>
                  </a:cubicBezTo>
                  <a:cubicBezTo>
                    <a:pt x="4031" y="1310"/>
                    <a:pt x="3097" y="633"/>
                    <a:pt x="2047" y="73"/>
                  </a:cubicBezTo>
                  <a:cubicBezTo>
                    <a:pt x="2011" y="46"/>
                    <a:pt x="1975" y="35"/>
                    <a:pt x="1941" y="35"/>
                  </a:cubicBezTo>
                  <a:cubicBezTo>
                    <a:pt x="1794" y="35"/>
                    <a:pt x="1685" y="244"/>
                    <a:pt x="1837" y="376"/>
                  </a:cubicBezTo>
                  <a:lnTo>
                    <a:pt x="2023" y="540"/>
                  </a:lnTo>
                  <a:cubicBezTo>
                    <a:pt x="1440" y="330"/>
                    <a:pt x="879" y="143"/>
                    <a:pt x="272" y="3"/>
                  </a:cubicBezTo>
                  <a:cubicBezTo>
                    <a:pt x="264" y="2"/>
                    <a:pt x="256" y="1"/>
                    <a:pt x="24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8" name="Google Shape;798;p37"/>
            <p:cNvSpPr/>
            <p:nvPr/>
          </p:nvSpPr>
          <p:spPr>
            <a:xfrm>
              <a:off x="4711225" y="1383875"/>
              <a:ext cx="6425" cy="4200"/>
            </a:xfrm>
            <a:custGeom>
              <a:avLst/>
              <a:gdLst/>
              <a:ahLst/>
              <a:cxnLst/>
              <a:rect l="l" t="t" r="r" b="b"/>
              <a:pathLst>
                <a:path w="257" h="168" extrusionOk="0">
                  <a:moveTo>
                    <a:pt x="159" y="0"/>
                  </a:moveTo>
                  <a:cubicBezTo>
                    <a:pt x="153" y="0"/>
                    <a:pt x="147" y="1"/>
                    <a:pt x="140" y="2"/>
                  </a:cubicBezTo>
                  <a:cubicBezTo>
                    <a:pt x="8" y="2"/>
                    <a:pt x="0" y="168"/>
                    <a:pt x="117" y="168"/>
                  </a:cubicBezTo>
                  <a:cubicBezTo>
                    <a:pt x="124" y="168"/>
                    <a:pt x="132" y="167"/>
                    <a:pt x="140" y="166"/>
                  </a:cubicBezTo>
                  <a:cubicBezTo>
                    <a:pt x="250" y="166"/>
                    <a:pt x="256" y="0"/>
                    <a:pt x="15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CONCEITOS</a:t>
            </a:r>
            <a:endParaRPr dirty="0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E3581777-1473-4506-9686-78ECDD233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7"/>
              </a:spcBef>
            </a:pPr>
            <a:endParaRPr lang="pt-BR" sz="1600" dirty="0">
              <a:cs typeface="Arial"/>
            </a:endParaRPr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pic>
        <p:nvPicPr>
          <p:cNvPr id="2" name="Picture 2" descr="Importante PNG and vectors for Free Download- DLPNG.com">
            <a:extLst>
              <a:ext uri="{FF2B5EF4-FFF2-40B4-BE49-F238E27FC236}">
                <a16:creationId xmlns:a16="http://schemas.microsoft.com/office/drawing/2014/main" id="{43CE90BA-8840-468A-A59A-086C42973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7449" y="246406"/>
            <a:ext cx="1505099" cy="125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B69A64A1-511E-424C-A82E-59CE445CF79F}"/>
              </a:ext>
            </a:extLst>
          </p:cNvPr>
          <p:cNvSpPr txBox="1"/>
          <p:nvPr/>
        </p:nvSpPr>
        <p:spPr>
          <a:xfrm>
            <a:off x="328247" y="1499401"/>
            <a:ext cx="1146516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/>
              <a:t>Agente oxidante: </a:t>
            </a:r>
            <a:r>
              <a:rPr lang="pt-BR" sz="2800" dirty="0"/>
              <a:t>é aquele que aceita elétrons e é reduzido durante o processo (CAUSA A OXIDAÇÃO DO OUTRO).  </a:t>
            </a:r>
          </a:p>
          <a:p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endParaRPr lang="pt-BR" sz="2800" b="1" dirty="0"/>
          </a:p>
          <a:p>
            <a:r>
              <a:rPr lang="pt-BR" sz="2800" b="1" dirty="0"/>
              <a:t>Agente redutor: </a:t>
            </a:r>
            <a:r>
              <a:rPr lang="pt-BR" sz="2800" dirty="0"/>
              <a:t>é aquele que perde elétrons e que se oxida no processo (CAUSA A REDUÇÃO DO OUTRO).</a:t>
            </a:r>
          </a:p>
          <a:p>
            <a:endParaRPr lang="pt-BR" sz="2800" dirty="0"/>
          </a:p>
          <a:p>
            <a:endParaRPr lang="pt-BR" sz="2800" dirty="0"/>
          </a:p>
          <a:p>
            <a:r>
              <a:rPr lang="pt-BR" sz="2800" dirty="0">
                <a:highlight>
                  <a:srgbClr val="FFFF00"/>
                </a:highlight>
              </a:rPr>
              <a:t>A redução e a oxidação sempre ocorrem simultaneamente.</a:t>
            </a:r>
          </a:p>
        </p:txBody>
      </p:sp>
    </p:spTree>
    <p:extLst>
      <p:ext uri="{BB962C8B-B14F-4D97-AF65-F5344CB8AC3E}">
        <p14:creationId xmlns:p14="http://schemas.microsoft.com/office/powerpoint/2010/main" val="92945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981" y="2841081"/>
            <a:ext cx="9019500" cy="36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5D2651B-934D-42F3-A3F7-905657AB9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Reações de oxirredução (redox)</a:t>
            </a:r>
          </a:p>
        </p:txBody>
      </p:sp>
    </p:spTree>
    <p:extLst>
      <p:ext uri="{BB962C8B-B14F-4D97-AF65-F5344CB8AC3E}">
        <p14:creationId xmlns:p14="http://schemas.microsoft.com/office/powerpoint/2010/main" val="355920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948" y="2005480"/>
            <a:ext cx="12624673" cy="158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75" y="3886271"/>
            <a:ext cx="9085050" cy="46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37" y="4685974"/>
            <a:ext cx="5093110" cy="94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0" y="5484182"/>
            <a:ext cx="9788893" cy="1107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1DFB74E-F184-4AFD-A177-14A1A72D0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Reações de oxirredução (redox)</a:t>
            </a:r>
          </a:p>
        </p:txBody>
      </p:sp>
    </p:spTree>
    <p:extLst>
      <p:ext uri="{BB962C8B-B14F-4D97-AF65-F5344CB8AC3E}">
        <p14:creationId xmlns:p14="http://schemas.microsoft.com/office/powerpoint/2010/main" val="400386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37"/>
          <p:cNvSpPr txBox="1">
            <a:spLocks noGrp="1"/>
          </p:cNvSpPr>
          <p:nvPr>
            <p:ph type="title" idx="4294967295"/>
          </p:nvPr>
        </p:nvSpPr>
        <p:spPr>
          <a:xfrm>
            <a:off x="0" y="1287463"/>
            <a:ext cx="9839325" cy="100965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lnSpc>
                <a:spcPct val="130000"/>
              </a:lnSpc>
              <a:defRPr/>
            </a:pPr>
            <a:br>
              <a:rPr lang="pt-BR" sz="4267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dirty="0"/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6FC3DE85-AA2C-41D8-926B-C6D2E159E5A9}"/>
              </a:ext>
            </a:extLst>
          </p:cNvPr>
          <p:cNvSpPr/>
          <p:nvPr/>
        </p:nvSpPr>
        <p:spPr>
          <a:xfrm>
            <a:off x="1197555" y="833313"/>
            <a:ext cx="9834495" cy="1271291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reações que apresentam os fenômenos de OXIDAÇÃO e REDUÇÃO são denominadas de reações de óxido-redução  (oxirredução ou redox). </a:t>
            </a:r>
            <a:endParaRPr lang="pt-BR" sz="2400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39B632AF-6FA0-4906-8AD5-3C92BB7E393E}"/>
              </a:ext>
            </a:extLst>
          </p:cNvPr>
          <p:cNvSpPr txBox="1"/>
          <p:nvPr/>
        </p:nvSpPr>
        <p:spPr>
          <a:xfrm>
            <a:off x="2820686" y="2929943"/>
            <a:ext cx="878276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 +  2  </a:t>
            </a:r>
            <a:r>
              <a:rPr lang="pt-BR" altLang="pt-BR" sz="266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</a:t>
            </a:r>
            <a:r>
              <a:rPr lang="pt-BR" altLang="pt-BR" sz="2667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t-BR" altLang="pt-B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H2   +  FeC</a:t>
            </a:r>
            <a:r>
              <a:rPr lang="pt-BR" altLang="pt-BR" sz="2667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pt-BR" altLang="pt-B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Line 46">
            <a:extLst>
              <a:ext uri="{FF2B5EF4-FFF2-40B4-BE49-F238E27FC236}">
                <a16:creationId xmlns:a16="http://schemas.microsoft.com/office/drawing/2014/main" id="{B89D1120-235F-4790-9F41-E0E1F117B4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75098" y="3196684"/>
            <a:ext cx="797879" cy="11633"/>
          </a:xfrm>
          <a:prstGeom prst="line">
            <a:avLst/>
          </a:prstGeom>
          <a:noFill/>
          <a:ln w="76200" cmpd="tri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2400"/>
          </a:p>
        </p:txBody>
      </p:sp>
      <p:sp>
        <p:nvSpPr>
          <p:cNvPr id="39" name="Line 64">
            <a:extLst>
              <a:ext uri="{FF2B5EF4-FFF2-40B4-BE49-F238E27FC236}">
                <a16:creationId xmlns:a16="http://schemas.microsoft.com/office/drawing/2014/main" id="{409853D7-7F09-42AD-89C5-7DE154DF3B1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7329" y="3914437"/>
            <a:ext cx="4400072" cy="0"/>
          </a:xfrm>
          <a:prstGeom prst="line">
            <a:avLst/>
          </a:prstGeom>
          <a:noFill/>
          <a:ln w="57150" cmpd="thinThick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2400"/>
          </a:p>
        </p:txBody>
      </p:sp>
      <p:sp>
        <p:nvSpPr>
          <p:cNvPr id="40" name="Line 65">
            <a:extLst>
              <a:ext uri="{FF2B5EF4-FFF2-40B4-BE49-F238E27FC236}">
                <a16:creationId xmlns:a16="http://schemas.microsoft.com/office/drawing/2014/main" id="{96D3783D-108A-47ED-A6D6-B26DCEDF79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72516" y="3391727"/>
            <a:ext cx="14885" cy="522711"/>
          </a:xfrm>
          <a:prstGeom prst="line">
            <a:avLst/>
          </a:prstGeom>
          <a:noFill/>
          <a:ln w="57150" cmpd="thinThick">
            <a:solidFill>
              <a:schemeClr val="accent3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2400"/>
          </a:p>
        </p:txBody>
      </p:sp>
      <p:sp>
        <p:nvSpPr>
          <p:cNvPr id="41" name="Line 63">
            <a:extLst>
              <a:ext uri="{FF2B5EF4-FFF2-40B4-BE49-F238E27FC236}">
                <a16:creationId xmlns:a16="http://schemas.microsoft.com/office/drawing/2014/main" id="{6AA5DFA7-EED5-4314-BA03-A44FC0EEF4E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7329" y="3446791"/>
            <a:ext cx="10992" cy="467647"/>
          </a:xfrm>
          <a:prstGeom prst="line">
            <a:avLst/>
          </a:prstGeom>
          <a:noFill/>
          <a:ln w="57150" cmpd="thinThick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2400"/>
          </a:p>
        </p:txBody>
      </p:sp>
      <p:sp>
        <p:nvSpPr>
          <p:cNvPr id="42" name="Line 68">
            <a:extLst>
              <a:ext uri="{FF2B5EF4-FFF2-40B4-BE49-F238E27FC236}">
                <a16:creationId xmlns:a16="http://schemas.microsoft.com/office/drawing/2014/main" id="{03A321BF-B65A-440F-B58A-F68CC6BE21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09086" y="4798264"/>
            <a:ext cx="1824567" cy="0"/>
          </a:xfrm>
          <a:prstGeom prst="line">
            <a:avLst/>
          </a:prstGeom>
          <a:noFill/>
          <a:ln w="76200" cmpd="tri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2400"/>
          </a:p>
        </p:txBody>
      </p:sp>
      <p:sp>
        <p:nvSpPr>
          <p:cNvPr id="43" name="Line 69">
            <a:extLst>
              <a:ext uri="{FF2B5EF4-FFF2-40B4-BE49-F238E27FC236}">
                <a16:creationId xmlns:a16="http://schemas.microsoft.com/office/drawing/2014/main" id="{515070D7-A1DF-4A64-A19E-F063B74750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10758" y="3716595"/>
            <a:ext cx="21735" cy="1120344"/>
          </a:xfrm>
          <a:prstGeom prst="line">
            <a:avLst/>
          </a:prstGeom>
          <a:noFill/>
          <a:ln w="76200" cmpd="tri">
            <a:solidFill>
              <a:schemeClr val="accent6">
                <a:lumMod val="60000"/>
                <a:lumOff val="40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2400"/>
          </a:p>
        </p:txBody>
      </p:sp>
      <p:sp>
        <p:nvSpPr>
          <p:cNvPr id="44" name="Line 67">
            <a:extLst>
              <a:ext uri="{FF2B5EF4-FFF2-40B4-BE49-F238E27FC236}">
                <a16:creationId xmlns:a16="http://schemas.microsoft.com/office/drawing/2014/main" id="{3F06BFAD-DCF9-474A-96EB-8EF5D1F6F2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1299" y="3700942"/>
            <a:ext cx="11676" cy="1135997"/>
          </a:xfrm>
          <a:prstGeom prst="line">
            <a:avLst/>
          </a:prstGeom>
          <a:noFill/>
          <a:ln w="76200" cmpd="tri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240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6038CC6-388F-4F78-8501-76A44A57ABD7}"/>
              </a:ext>
            </a:extLst>
          </p:cNvPr>
          <p:cNvSpPr txBox="1"/>
          <p:nvPr/>
        </p:nvSpPr>
        <p:spPr>
          <a:xfrm>
            <a:off x="2698186" y="2388147"/>
            <a:ext cx="8782767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sz="213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              +1                   0               +2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B830CFA-621A-464D-BD94-4C4C13DC277C}"/>
              </a:ext>
            </a:extLst>
          </p:cNvPr>
          <p:cNvSpPr txBox="1"/>
          <p:nvPr/>
        </p:nvSpPr>
        <p:spPr>
          <a:xfrm>
            <a:off x="4465735" y="3434201"/>
            <a:ext cx="3031019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oxidação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E5A9EBC-324A-4B13-B3C0-1196C6832C95}"/>
              </a:ext>
            </a:extLst>
          </p:cNvPr>
          <p:cNvSpPr txBox="1"/>
          <p:nvPr/>
        </p:nvSpPr>
        <p:spPr>
          <a:xfrm>
            <a:off x="4580491" y="4212200"/>
            <a:ext cx="3031019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pt-BR" altLang="pt-BR" sz="26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redução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3A3B999-23AF-4C17-B098-C2B8321BDBC1}"/>
              </a:ext>
            </a:extLst>
          </p:cNvPr>
          <p:cNvSpPr/>
          <p:nvPr/>
        </p:nvSpPr>
        <p:spPr>
          <a:xfrm>
            <a:off x="2164447" y="5123634"/>
            <a:ext cx="7900709" cy="1010429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Esta é uma reação de OXI-REDUÇÃO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2340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politano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3876_TF22529792.potx" id="{880C0496-B59D-4EE0-A374-449181C25237}" vid="{07907E1C-3EB1-460B-9DA4-7AFA0DB37DE3}"/>
    </a:ext>
  </a:extLst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3863_TF22378848.potx" id="{53269024-24FC-4B17-B3AE-3D7549CE191E}" vid="{01B4D491-F3F2-4E5D-94E6-F1FCB1EFD3D9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1AEF4D-E1F1-46B8-8C58-B490BFDD64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13C901-7F07-466C-BBFB-37B66ED1F69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C149337-CC20-42E7-8327-E5212BE344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MODELO DE SLIDES CITY</Template>
  <TotalTime>76</TotalTime>
  <Words>1446</Words>
  <Application>Microsoft Office PowerPoint</Application>
  <PresentationFormat>Widescreen</PresentationFormat>
  <Paragraphs>226</Paragraphs>
  <Slides>47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47</vt:i4>
      </vt:variant>
    </vt:vector>
  </HeadingPairs>
  <TitlesOfParts>
    <vt:vector size="60" baseType="lpstr">
      <vt:lpstr>Aharoni</vt:lpstr>
      <vt:lpstr>Arial</vt:lpstr>
      <vt:lpstr>Arial Black</vt:lpstr>
      <vt:lpstr>Arial Narrow</vt:lpstr>
      <vt:lpstr>Calibri</vt:lpstr>
      <vt:lpstr>Calibri Light</vt:lpstr>
      <vt:lpstr>Chelsea Market</vt:lpstr>
      <vt:lpstr>Tw Cen MT</vt:lpstr>
      <vt:lpstr>Tw Cen MT Condensed</vt:lpstr>
      <vt:lpstr>Wingdings</vt:lpstr>
      <vt:lpstr>Wingdings 3</vt:lpstr>
      <vt:lpstr>Metropolitano</vt:lpstr>
      <vt:lpstr>Integral</vt:lpstr>
      <vt:lpstr>pilhas</vt:lpstr>
      <vt:lpstr>Apresentação do PowerPoint</vt:lpstr>
      <vt:lpstr> Eletronegatividade e número de oxidação (Nox) </vt:lpstr>
      <vt:lpstr>Eletronegatividade e número de oxidação (Nox)</vt:lpstr>
      <vt:lpstr>CONCEITOS</vt:lpstr>
      <vt:lpstr>CONCEITOS</vt:lpstr>
      <vt:lpstr>Reações de oxirredução (redox)</vt:lpstr>
      <vt:lpstr>Reações de oxirredução (redox)</vt:lpstr>
      <vt:lpstr> </vt:lpstr>
      <vt:lpstr> </vt:lpstr>
      <vt:lpstr> </vt:lpstr>
      <vt:lpstr>Apresentação do PowerPoint</vt:lpstr>
      <vt:lpstr>Apresentação do PowerPoint</vt:lpstr>
      <vt:lpstr>Apresentação do PowerPoint</vt:lpstr>
      <vt:lpstr>Pilha de Daniell</vt:lpstr>
      <vt:lpstr>Pilha de Daniell</vt:lpstr>
      <vt:lpstr>Pilha de Daniell</vt:lpstr>
      <vt:lpstr>Apresentação do PowerPoint</vt:lpstr>
      <vt:lpstr>Apresentação do PowerPoint</vt:lpstr>
      <vt:lpstr>Pilha de Daniel</vt:lpstr>
      <vt:lpstr>Exercício</vt:lpstr>
      <vt:lpstr>Pilha de Volta</vt:lpstr>
      <vt:lpstr>Apresentação do PowerPoint</vt:lpstr>
      <vt:lpstr>Apresentação do PowerPoint</vt:lpstr>
      <vt:lpstr>Apresentação do PowerPoint</vt:lpstr>
      <vt:lpstr>Apresentação do PowerPoint</vt:lpstr>
      <vt:lpstr>Força eletromotriz (fem) de uma pilha </vt:lpstr>
      <vt:lpstr> Força eletromotriz (fem) de uma pilha </vt:lpstr>
      <vt:lpstr>Corrosão</vt:lpstr>
      <vt:lpstr>Metal de sacrifício</vt:lpstr>
      <vt:lpstr>Metal de sacrifício: exemplo </vt:lpstr>
      <vt:lpstr>Metal de sacrifício: exemplo </vt:lpstr>
      <vt:lpstr>Acumulador ou bateria de chumbo</vt:lpstr>
      <vt:lpstr>Pilha de Leclanché ou de zinco/carvão</vt:lpstr>
      <vt:lpstr>Pilha de Leclanché ou de zinco/carvão</vt:lpstr>
      <vt:lpstr>Pilha de Leclanché ou de zinco/carvão</vt:lpstr>
      <vt:lpstr>Pilhas de mercúrio e de níquel-cádmio</vt:lpstr>
      <vt:lpstr>Pilha de lítio (ou lítio-íon)</vt:lpstr>
      <vt:lpstr>Pilha de lítio (ou lítio-íon)</vt:lpstr>
      <vt:lpstr>Célula de combustível </vt:lpstr>
      <vt:lpstr>Apresentação do PowerPoint</vt:lpstr>
      <vt:lpstr>Eletrólise</vt:lpstr>
      <vt:lpstr>Galvanoplastia</vt:lpstr>
      <vt:lpstr>Lei de Faraday</vt:lpstr>
      <vt:lpstr>Lei de Faraday</vt:lpstr>
      <vt:lpstr>Lei de Faraday</vt:lpstr>
      <vt:lpstr>Lei de Faraday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pilhas</dc:title>
  <dc:creator>iury candido morais</dc:creator>
  <cp:lastModifiedBy>iury candido morais</cp:lastModifiedBy>
  <cp:revision>10</cp:revision>
  <dcterms:created xsi:type="dcterms:W3CDTF">2020-08-25T22:20:11Z</dcterms:created>
  <dcterms:modified xsi:type="dcterms:W3CDTF">2020-08-30T23:06:59Z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