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B7598-7599-4696-870C-EA81C84EEAFD}" type="datetimeFigureOut">
              <a:rPr lang="pt-BR" smtClean="0"/>
              <a:pPr/>
              <a:t>22/04/2020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84580-CE65-47E7-B2A1-C21E049882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IF CLAUSES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5785" y="1724334"/>
            <a:ext cx="9367276" cy="5162461"/>
          </a:xfrm>
        </p:spPr>
        <p:txBody>
          <a:bodyPr>
            <a:normAutofit/>
          </a:bodyPr>
          <a:lstStyle/>
          <a:p>
            <a:pPr algn="l"/>
            <a:r>
              <a:rPr lang="pt-BR" sz="2000" spc="-3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1ST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IF 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PRESENT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FUTURE         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(REAL)</a:t>
            </a:r>
          </a:p>
          <a:p>
            <a:pPr algn="l"/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2ND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IF   </a:t>
            </a:r>
            <a:r>
              <a:rPr lang="pt-B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PAST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pt-B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CONDITIONAL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(UNREAL)</a:t>
            </a:r>
          </a:p>
          <a:p>
            <a:pPr algn="l"/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3RD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IF   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PAST   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CONDITIONAL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(IMPOSSI-</a:t>
            </a:r>
          </a:p>
          <a:p>
            <a:pPr algn="l"/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PERFECT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pt-BR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PERFECT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BLE)</a:t>
            </a:r>
          </a:p>
          <a:p>
            <a:pPr algn="l"/>
            <a:endParaRPr lang="pt-B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ta para a direita 6"/>
          <p:cNvSpPr/>
          <p:nvPr/>
        </p:nvSpPr>
        <p:spPr>
          <a:xfrm flipH="1">
            <a:off x="3386786" y="2707562"/>
            <a:ext cx="5200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4029627" y="2734067"/>
            <a:ext cx="504056" cy="484632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 flipH="1">
            <a:off x="3376419" y="1747480"/>
            <a:ext cx="513901" cy="4831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4038625" y="1736423"/>
            <a:ext cx="504056" cy="484632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 flipH="1">
            <a:off x="3370250" y="3760869"/>
            <a:ext cx="5200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4019554" y="3769361"/>
            <a:ext cx="504056" cy="484632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4392488"/>
          </a:xfrm>
        </p:spPr>
        <p:txBody>
          <a:bodyPr>
            <a:normAutofit fontScale="92500"/>
          </a:bodyPr>
          <a:lstStyle/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   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 STUDY,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YOU WILL PASS  </a:t>
            </a:r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(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VOCÊ ESTUDAR,              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VOCÊ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PASSARÁ)</a:t>
            </a:r>
          </a:p>
          <a:p>
            <a:pPr algn="l"/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  </a:t>
            </a:r>
            <a:r>
              <a:rPr lang="pt-B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 STUDIED,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pt-B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 WOULD PASS  </a:t>
            </a:r>
            <a:endParaRPr lang="pt-BR" sz="28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VOCÊ ESTUDASSE,              VOCÊ PASSARIA)</a:t>
            </a:r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 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YOU HAD  STUDIED,               YOU WOULD </a:t>
            </a:r>
            <a:r>
              <a:rPr lang="pt-BR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PASSED</a:t>
            </a:r>
          </a:p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(SE VOCÊ TIVESSE ESTUDADO, VOCÊ TERIA PASSADO)</a:t>
            </a:r>
          </a:p>
          <a:p>
            <a:pPr algn="l"/>
            <a:endParaRPr lang="pt-B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eta para a direita 6"/>
          <p:cNvSpPr/>
          <p:nvPr/>
        </p:nvSpPr>
        <p:spPr>
          <a:xfrm flipH="1">
            <a:off x="3635896" y="2564904"/>
            <a:ext cx="5200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4283968" y="2564904"/>
            <a:ext cx="504056" cy="484632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 flipH="1">
            <a:off x="3635896" y="1196752"/>
            <a:ext cx="5200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4283968" y="1196752"/>
            <a:ext cx="504056" cy="484632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 flipH="1">
            <a:off x="3923928" y="4077072"/>
            <a:ext cx="5200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4572000" y="4077072"/>
            <a:ext cx="504056" cy="484632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669360"/>
          </a:xfrm>
        </p:spPr>
        <p:txBody>
          <a:bodyPr>
            <a:normAutofit/>
          </a:bodyPr>
          <a:lstStyle/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SPECIAL CASES – PART I</a:t>
            </a:r>
          </a:p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IF   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  BELIEVE,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 WILL WIN.</a:t>
            </a:r>
          </a:p>
          <a:p>
            <a:pPr algn="l"/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(=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SHOULD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YOU BELIEVE,   YOU WILL WIN. ) </a:t>
            </a:r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IF   </a:t>
            </a:r>
            <a:r>
              <a:rPr lang="pt-B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 BELIEVED,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pt-B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 WOULD WIN.</a:t>
            </a:r>
          </a:p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B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(=</a:t>
            </a:r>
            <a:r>
              <a:rPr lang="pt-BR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DID  </a:t>
            </a:r>
            <a:r>
              <a:rPr lang="pt-B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 BELIEVE,     YOU WOULD WIN.)  </a:t>
            </a:r>
          </a:p>
          <a:p>
            <a:pPr algn="l"/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IF  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YOU HAD  BELIEVED,  YOU WOULD </a:t>
            </a:r>
            <a:r>
              <a:rPr lang="pt-BR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WON.                  </a:t>
            </a:r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(=  </a:t>
            </a:r>
            <a:r>
              <a:rPr lang="pt-BR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HAD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YOU BELIEVED, YOU WOULD </a:t>
            </a:r>
            <a:r>
              <a:rPr lang="pt-BR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pt-BR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WON.)</a:t>
            </a:r>
          </a:p>
          <a:p>
            <a:pPr algn="l"/>
            <a:r>
              <a:rPr lang="pt-B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IF 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 WERE A BELIEVER, YOU WOULD WIN. (= </a:t>
            </a:r>
            <a:r>
              <a:rPr lang="pt-BR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WERE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 A BELIEVER, YOU WOULD WIN.)</a:t>
            </a:r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8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8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 algn="l"/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4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pt-BR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SPECIAL </a:t>
            </a:r>
            <a:r>
              <a:rPr lang="pt-BR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CASES – PART II</a:t>
            </a:r>
            <a:endParaRPr lang="pt-BR" sz="5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IF  </a:t>
            </a:r>
            <a:r>
              <a:rPr lang="pt-BR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  </a:t>
            </a:r>
            <a:r>
              <a:rPr lang="pt-BR" sz="51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DON’T</a:t>
            </a:r>
            <a:r>
              <a:rPr lang="pt-BR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FLY,</a:t>
            </a:r>
            <a:r>
              <a:rPr lang="pt-BR" sz="51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BR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 </a:t>
            </a:r>
            <a:r>
              <a:rPr lang="pt-BR" sz="51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WON’T</a:t>
            </a:r>
            <a:r>
              <a:rPr lang="pt-BR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LEARN.</a:t>
            </a:r>
          </a:p>
          <a:p>
            <a:pPr algn="l"/>
            <a:r>
              <a:rPr lang="pt-BR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(=</a:t>
            </a:r>
            <a:r>
              <a:rPr lang="pt-BR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UNLESS</a:t>
            </a:r>
            <a:r>
              <a:rPr lang="pt-BR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YOU FLY,   YOU </a:t>
            </a:r>
            <a:r>
              <a:rPr lang="pt-BR" sz="51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WON’T</a:t>
            </a:r>
            <a:r>
              <a:rPr lang="pt-BR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LEARN. ) </a:t>
            </a:r>
            <a:endParaRPr lang="pt-BR" sz="5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5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5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IF  </a:t>
            </a:r>
            <a:r>
              <a:rPr lang="pt-BR" sz="5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 </a:t>
            </a:r>
            <a:r>
              <a:rPr lang="pt-BR" sz="51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DIDN’T</a:t>
            </a:r>
            <a:r>
              <a:rPr lang="pt-BR" sz="5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FLY</a:t>
            </a:r>
            <a:r>
              <a:rPr lang="pt-BR" sz="5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pt-BR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5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 </a:t>
            </a:r>
            <a:r>
              <a:rPr lang="pt-BR" sz="51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WOULDN’T</a:t>
            </a:r>
            <a:r>
              <a:rPr lang="pt-BR" sz="5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LEARN.</a:t>
            </a:r>
          </a:p>
          <a:p>
            <a:pPr algn="l"/>
            <a:r>
              <a:rPr lang="pt-BR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(= </a:t>
            </a:r>
            <a:r>
              <a:rPr lang="pt-BR" sz="51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UNLESS</a:t>
            </a:r>
            <a:r>
              <a:rPr lang="pt-BR" sz="5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YOU FLEW,    YOU </a:t>
            </a:r>
            <a:r>
              <a:rPr lang="pt-BR" sz="51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WOULDN’T</a:t>
            </a:r>
            <a:r>
              <a:rPr lang="pt-BR" sz="5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LEARN.)  </a:t>
            </a:r>
          </a:p>
          <a:p>
            <a:pPr algn="l"/>
            <a:endParaRPr lang="pt-BR" sz="5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5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IF  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YOU </a:t>
            </a:r>
            <a:r>
              <a:rPr lang="pt-BR" sz="51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HADN’T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FLOWN,   YOU </a:t>
            </a:r>
            <a:r>
              <a:rPr lang="pt-BR" sz="51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WOULDN’T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LEARNT.                  </a:t>
            </a:r>
            <a:endParaRPr lang="pt-BR" sz="5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(= </a:t>
            </a:r>
            <a:r>
              <a:rPr lang="pt-BR" sz="51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UNLESS</a:t>
            </a:r>
            <a:r>
              <a:rPr lang="pt-BR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YOU HAD FLOWN,  YOU </a:t>
            </a:r>
            <a:r>
              <a:rPr lang="pt-BR" sz="51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WOULDN’T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LEARNT.)</a:t>
            </a:r>
          </a:p>
          <a:p>
            <a:pPr algn="l"/>
            <a:endParaRPr lang="pt-BR" sz="51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IF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WEREN’T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PILOT, YOU </a:t>
            </a:r>
            <a:r>
              <a:rPr lang="pt-BR" sz="51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WOULDN’T</a:t>
            </a:r>
            <a:r>
              <a:rPr lang="pt-BR" sz="5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LEARN.</a:t>
            </a:r>
          </a:p>
          <a:p>
            <a:pPr algn="l"/>
            <a:r>
              <a:rPr lang="pt-BR" sz="5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(= </a:t>
            </a:r>
            <a:r>
              <a:rPr lang="pt-BR" sz="51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UNLESS</a:t>
            </a:r>
            <a:r>
              <a:rPr lang="pt-BR" sz="51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5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 WERE A PILOT, YOU </a:t>
            </a:r>
            <a:r>
              <a:rPr lang="pt-BR" sz="51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WOULDN’T</a:t>
            </a:r>
            <a:r>
              <a:rPr lang="pt-BR" sz="5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LEARN)</a:t>
            </a:r>
          </a:p>
          <a:p>
            <a:pPr algn="l"/>
            <a:endParaRPr lang="pt-BR" sz="51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255</Words>
  <Application>Microsoft Office PowerPoint</Application>
  <PresentationFormat>Apresentação na tela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IF CLAUSES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CLAUSES</dc:title>
  <dc:creator>1</dc:creator>
  <cp:lastModifiedBy>jorge liberali</cp:lastModifiedBy>
  <cp:revision>16</cp:revision>
  <dcterms:created xsi:type="dcterms:W3CDTF">2011-05-09T08:11:28Z</dcterms:created>
  <dcterms:modified xsi:type="dcterms:W3CDTF">2020-04-22T16:42:34Z</dcterms:modified>
</cp:coreProperties>
</file>