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81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7" r:id="rId22"/>
    <p:sldId id="278" r:id="rId23"/>
    <p:sldId id="279" r:id="rId24"/>
    <p:sldId id="280" r:id="rId25"/>
    <p:sldId id="276" r:id="rId26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28" name="Espaço Reservado para Data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2E0FB-C39D-4042-814A-3E39D64D571A}" type="datetimeFigureOut">
              <a:rPr lang="pt-BR" smtClean="0"/>
              <a:t>22/05/2020</a:t>
            </a:fld>
            <a:endParaRPr lang="pt-BR"/>
          </a:p>
        </p:txBody>
      </p:sp>
      <p:sp>
        <p:nvSpPr>
          <p:cNvPr id="17" name="Espaço Reservado para Rodapé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29" name="Espaço Reservado para Número de Slide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AAB9A-48DA-4E9F-8515-E3FE678E6599}" type="slidenum">
              <a:rPr lang="pt-BR" smtClean="0"/>
              <a:t>‹nº›</a:t>
            </a:fld>
            <a:endParaRPr lang="pt-BR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2E0FB-C39D-4042-814A-3E39D64D571A}" type="datetimeFigureOut">
              <a:rPr lang="pt-BR" smtClean="0"/>
              <a:t>22/05/2020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AAB9A-48DA-4E9F-8515-E3FE678E6599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2E0FB-C39D-4042-814A-3E39D64D571A}" type="datetimeFigureOut">
              <a:rPr lang="pt-BR" smtClean="0"/>
              <a:t>22/05/2020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AAB9A-48DA-4E9F-8515-E3FE678E6599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2E0FB-C39D-4042-814A-3E39D64D571A}" type="datetimeFigureOut">
              <a:rPr lang="pt-BR" smtClean="0"/>
              <a:t>22/05/2020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AAB9A-48DA-4E9F-8515-E3FE678E6599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2E0FB-C39D-4042-814A-3E39D64D571A}" type="datetimeFigureOut">
              <a:rPr lang="pt-BR" smtClean="0"/>
              <a:t>22/05/2020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325AAB9A-48DA-4E9F-8515-E3FE678E6599}" type="slidenum">
              <a:rPr lang="pt-BR" smtClean="0"/>
              <a:t>‹nº›</a:t>
            </a:fld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2E0FB-C39D-4042-814A-3E39D64D571A}" type="datetimeFigureOut">
              <a:rPr lang="pt-BR" smtClean="0"/>
              <a:t>22/05/2020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AAB9A-48DA-4E9F-8515-E3FE678E6599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2E0FB-C39D-4042-814A-3E39D64D571A}" type="datetimeFigureOut">
              <a:rPr lang="pt-BR" smtClean="0"/>
              <a:t>22/05/2020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AAB9A-48DA-4E9F-8515-E3FE678E6599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2E0FB-C39D-4042-814A-3E39D64D571A}" type="datetimeFigureOut">
              <a:rPr lang="pt-BR" smtClean="0"/>
              <a:t>22/05/2020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AAB9A-48DA-4E9F-8515-E3FE678E6599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2E0FB-C39D-4042-814A-3E39D64D571A}" type="datetimeFigureOut">
              <a:rPr lang="pt-BR" smtClean="0"/>
              <a:t>22/05/2020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AAB9A-48DA-4E9F-8515-E3FE678E6599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2E0FB-C39D-4042-814A-3E39D64D571A}" type="datetimeFigureOut">
              <a:rPr lang="pt-BR" smtClean="0"/>
              <a:t>22/05/2020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AAB9A-48DA-4E9F-8515-E3FE678E6599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pt-BR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Clique no ícone para adicionar uma imagem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2E0FB-C39D-4042-814A-3E39D64D571A}" type="datetimeFigureOut">
              <a:rPr lang="pt-BR" smtClean="0"/>
              <a:t>22/05/2020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AAB9A-48DA-4E9F-8515-E3FE678E6599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spaço Reservado para Título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4" name="Espaço Reservado para Data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322E0FB-C39D-4042-814A-3E39D64D571A}" type="datetimeFigureOut">
              <a:rPr lang="pt-BR" smtClean="0"/>
              <a:t>22/05/2020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23" name="Espaço Reservado para Número de Slide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325AAB9A-48DA-4E9F-8515-E3FE678E6599}" type="slidenum">
              <a:rPr lang="pt-BR" smtClean="0"/>
              <a:t>‹nº›</a:t>
            </a:fld>
            <a:endParaRPr lang="pt-B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7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12" Type="http://schemas.openxmlformats.org/officeDocument/2006/relationships/image" Target="../media/image14.png"/><Relationship Id="rId2" Type="http://schemas.openxmlformats.org/officeDocument/2006/relationships/image" Target="../media/image2.png"/><Relationship Id="rId16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5" Type="http://schemas.openxmlformats.org/officeDocument/2006/relationships/image" Target="../media/image12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Relationship Id="rId14" Type="http://schemas.openxmlformats.org/officeDocument/2006/relationships/image" Target="../media/image7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466730"/>
          </a:xfrm>
        </p:spPr>
        <p:txBody>
          <a:bodyPr>
            <a:normAutofit/>
          </a:bodyPr>
          <a:lstStyle/>
          <a:p>
            <a:r>
              <a:rPr lang="pt-BR" dirty="0" err="1" smtClean="0"/>
              <a:t>School</a:t>
            </a:r>
            <a:r>
              <a:rPr lang="pt-BR" dirty="0" smtClean="0"/>
              <a:t> Práxis Flamboyant</a:t>
            </a:r>
            <a:br>
              <a:rPr lang="pt-BR" dirty="0" smtClean="0"/>
            </a:br>
            <a:r>
              <a:rPr lang="pt-BR" dirty="0" err="1" smtClean="0"/>
              <a:t>Teacher</a:t>
            </a:r>
            <a:r>
              <a:rPr lang="pt-BR" dirty="0" smtClean="0"/>
              <a:t>: Julia Ortiz</a:t>
            </a:r>
            <a:br>
              <a:rPr lang="pt-BR" dirty="0" smtClean="0"/>
            </a:b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>5th Grade:</a:t>
            </a:r>
            <a:br>
              <a:rPr lang="pt-BR" dirty="0" smtClean="0"/>
            </a:br>
            <a:r>
              <a:rPr lang="pt-BR" dirty="0"/>
              <a:t/>
            </a:r>
            <a:br>
              <a:rPr lang="pt-BR" dirty="0"/>
            </a:br>
            <a:r>
              <a:rPr lang="pt-BR" dirty="0" smtClean="0"/>
              <a:t>Horror time!</a:t>
            </a:r>
            <a:br>
              <a:rPr lang="pt-BR" dirty="0" smtClean="0"/>
            </a:br>
            <a:r>
              <a:rPr lang="pt-BR" dirty="0" smtClean="0"/>
              <a:t>Test </a:t>
            </a:r>
            <a:r>
              <a:rPr lang="pt-BR" dirty="0" err="1" smtClean="0"/>
              <a:t>review</a:t>
            </a:r>
            <a:r>
              <a:rPr lang="pt-BR" dirty="0" smtClean="0"/>
              <a:t>.</a:t>
            </a:r>
            <a:endParaRPr lang="pt-BR" dirty="0"/>
          </a:p>
        </p:txBody>
      </p:sp>
      <p:sp>
        <p:nvSpPr>
          <p:cNvPr id="6" name="Estrela de 5 pontas 5"/>
          <p:cNvSpPr/>
          <p:nvPr/>
        </p:nvSpPr>
        <p:spPr>
          <a:xfrm>
            <a:off x="2123728" y="2496043"/>
            <a:ext cx="605172" cy="50405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Estrela de 5 pontas 6"/>
          <p:cNvSpPr/>
          <p:nvPr/>
        </p:nvSpPr>
        <p:spPr>
          <a:xfrm>
            <a:off x="4117368" y="2496043"/>
            <a:ext cx="605172" cy="50405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Estrela de 5 pontas 7"/>
          <p:cNvSpPr/>
          <p:nvPr/>
        </p:nvSpPr>
        <p:spPr>
          <a:xfrm>
            <a:off x="3203848" y="2496043"/>
            <a:ext cx="605172" cy="50405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Estrela de 5 pontas 8"/>
          <p:cNvSpPr/>
          <p:nvPr/>
        </p:nvSpPr>
        <p:spPr>
          <a:xfrm>
            <a:off x="5185078" y="2496043"/>
            <a:ext cx="605172" cy="50405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Estrela de 5 pontas 10"/>
          <p:cNvSpPr/>
          <p:nvPr/>
        </p:nvSpPr>
        <p:spPr>
          <a:xfrm>
            <a:off x="6433942" y="2496043"/>
            <a:ext cx="605172" cy="50405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9357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Summer / </a:t>
            </a:r>
            <a:r>
              <a:rPr lang="pt-BR" dirty="0" err="1" smtClean="0"/>
              <a:t>Fall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T- </a:t>
            </a:r>
            <a:r>
              <a:rPr lang="pt-BR" dirty="0" err="1" smtClean="0"/>
              <a:t>Shirt</a:t>
            </a:r>
            <a:r>
              <a:rPr lang="pt-BR" dirty="0" smtClean="0"/>
              <a:t>:</a:t>
            </a:r>
          </a:p>
          <a:p>
            <a:endParaRPr lang="pt-BR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276872"/>
            <a:ext cx="1743075" cy="2619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07567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Summer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Shorts:</a:t>
            </a:r>
          </a:p>
          <a:p>
            <a:endParaRPr lang="pt-BR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492896"/>
            <a:ext cx="3356992" cy="3356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406818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Summer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err="1" smtClean="0"/>
              <a:t>Glasses</a:t>
            </a:r>
            <a:r>
              <a:rPr lang="pt-BR" dirty="0" smtClean="0"/>
              <a:t>:</a:t>
            </a:r>
          </a:p>
          <a:p>
            <a:endParaRPr lang="pt-BR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564904"/>
            <a:ext cx="3960440" cy="31023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01803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Winter</a:t>
            </a:r>
            <a:r>
              <a:rPr lang="pt-BR" dirty="0"/>
              <a:t> </a:t>
            </a:r>
            <a:r>
              <a:rPr lang="pt-BR" dirty="0" smtClean="0"/>
              <a:t>/ </a:t>
            </a:r>
            <a:r>
              <a:rPr lang="pt-BR" dirty="0" err="1" smtClean="0"/>
              <a:t>Fall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err="1" smtClean="0"/>
              <a:t>Scarf</a:t>
            </a:r>
            <a:r>
              <a:rPr lang="pt-BR" dirty="0" smtClean="0"/>
              <a:t>: </a:t>
            </a:r>
          </a:p>
          <a:p>
            <a:endParaRPr lang="pt-BR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475129"/>
            <a:ext cx="3816424" cy="3076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511867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Winter</a:t>
            </a:r>
            <a:r>
              <a:rPr lang="pt-BR" dirty="0"/>
              <a:t> </a:t>
            </a:r>
            <a:r>
              <a:rPr lang="pt-BR" dirty="0" smtClean="0"/>
              <a:t>/ </a:t>
            </a:r>
            <a:r>
              <a:rPr lang="pt-BR" dirty="0" err="1" smtClean="0"/>
              <a:t>Fall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err="1" smtClean="0"/>
              <a:t>Jacket</a:t>
            </a:r>
            <a:r>
              <a:rPr lang="pt-BR" dirty="0" smtClean="0"/>
              <a:t>: </a:t>
            </a:r>
            <a:endParaRPr lang="pt-BR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420888"/>
            <a:ext cx="2376264" cy="29239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40711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Winter</a:t>
            </a:r>
            <a:r>
              <a:rPr lang="pt-BR" dirty="0" smtClean="0"/>
              <a:t> / </a:t>
            </a:r>
            <a:r>
              <a:rPr lang="pt-BR" dirty="0" err="1" smtClean="0"/>
              <a:t>Fall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err="1" smtClean="0"/>
              <a:t>Mittens</a:t>
            </a:r>
            <a:r>
              <a:rPr lang="pt-BR" dirty="0" smtClean="0"/>
              <a:t>: </a:t>
            </a:r>
          </a:p>
          <a:p>
            <a:endParaRPr lang="pt-BR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538633"/>
            <a:ext cx="3096344" cy="23656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41149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Winter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Boots: </a:t>
            </a:r>
          </a:p>
          <a:p>
            <a:endParaRPr lang="pt-BR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6338" y="2564904"/>
            <a:ext cx="6791325" cy="303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08404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Winter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err="1" smtClean="0"/>
              <a:t>Socks</a:t>
            </a:r>
            <a:r>
              <a:rPr lang="pt-BR" dirty="0" smtClean="0"/>
              <a:t>:</a:t>
            </a:r>
          </a:p>
          <a:p>
            <a:endParaRPr lang="pt-BR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0438" y="2708920"/>
            <a:ext cx="214312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5018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Spring: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err="1" smtClean="0"/>
              <a:t>Rain</a:t>
            </a:r>
            <a:r>
              <a:rPr lang="pt-BR" dirty="0" smtClean="0"/>
              <a:t> </a:t>
            </a:r>
            <a:r>
              <a:rPr lang="pt-BR" dirty="0" err="1" smtClean="0"/>
              <a:t>coat</a:t>
            </a:r>
            <a:r>
              <a:rPr lang="pt-BR" dirty="0" smtClean="0"/>
              <a:t>: </a:t>
            </a:r>
            <a:endParaRPr lang="pt-BR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492896"/>
            <a:ext cx="3551276" cy="3551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95232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Fall</a:t>
            </a:r>
            <a:r>
              <a:rPr lang="pt-BR" dirty="0" smtClean="0"/>
              <a:t> / Spring / </a:t>
            </a:r>
            <a:r>
              <a:rPr lang="pt-BR" dirty="0" err="1" smtClean="0"/>
              <a:t>Winter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Jeans: </a:t>
            </a:r>
            <a:endParaRPr lang="pt-BR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573276"/>
            <a:ext cx="2736304" cy="34566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80586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Matéria da prova!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>
            <a:normAutofit/>
          </a:bodyPr>
          <a:lstStyle/>
          <a:p>
            <a:r>
              <a:rPr lang="pt-BR" dirty="0" smtClean="0"/>
              <a:t>Unit 2: </a:t>
            </a:r>
            <a:r>
              <a:rPr lang="pt-BR" dirty="0" err="1" smtClean="0"/>
              <a:t>Lesson</a:t>
            </a:r>
            <a:r>
              <a:rPr lang="pt-BR" dirty="0" smtClean="0"/>
              <a:t> 3 “</a:t>
            </a:r>
            <a:r>
              <a:rPr lang="pt-BR" dirty="0" err="1" smtClean="0"/>
              <a:t>Holidays</a:t>
            </a:r>
            <a:r>
              <a:rPr lang="pt-BR" dirty="0" smtClean="0"/>
              <a:t> </a:t>
            </a:r>
            <a:r>
              <a:rPr lang="pt-BR" dirty="0" err="1" smtClean="0"/>
              <a:t>and</a:t>
            </a:r>
            <a:r>
              <a:rPr lang="pt-BR" dirty="0" smtClean="0"/>
              <a:t> </a:t>
            </a:r>
            <a:r>
              <a:rPr lang="pt-BR" dirty="0" err="1" smtClean="0"/>
              <a:t>festivals</a:t>
            </a:r>
            <a:r>
              <a:rPr lang="pt-BR" dirty="0" smtClean="0"/>
              <a:t>”, identificar as celebrações em inglês, seus símbolos, tradições e identificar o mês em que cada uma é comemorada.</a:t>
            </a:r>
          </a:p>
          <a:p>
            <a:r>
              <a:rPr lang="pt-BR" dirty="0" err="1" smtClean="0"/>
              <a:t>Lesson</a:t>
            </a:r>
            <a:r>
              <a:rPr lang="pt-BR" dirty="0" smtClean="0"/>
              <a:t> 4 “</a:t>
            </a:r>
            <a:r>
              <a:rPr lang="pt-BR" dirty="0" err="1" smtClean="0"/>
              <a:t>Seasons</a:t>
            </a:r>
            <a:r>
              <a:rPr lang="pt-BR" dirty="0" smtClean="0"/>
              <a:t> </a:t>
            </a:r>
            <a:r>
              <a:rPr lang="pt-BR" dirty="0" err="1" smtClean="0"/>
              <a:t>of</a:t>
            </a:r>
            <a:r>
              <a:rPr lang="pt-BR" dirty="0" smtClean="0"/>
              <a:t> </a:t>
            </a:r>
            <a:r>
              <a:rPr lang="pt-BR" dirty="0" err="1" smtClean="0"/>
              <a:t>the</a:t>
            </a:r>
            <a:r>
              <a:rPr lang="pt-BR" dirty="0" smtClean="0"/>
              <a:t> </a:t>
            </a:r>
            <a:r>
              <a:rPr lang="pt-BR" dirty="0" err="1" smtClean="0"/>
              <a:t>year</a:t>
            </a:r>
            <a:r>
              <a:rPr lang="pt-BR" dirty="0" smtClean="0"/>
              <a:t>”, identificar, nomear e descrever as características das 4 estações do ano, além da roupa adequada para cada estação. Saber a diferenciação entre “WHY” e “BECAUSE, colocando-os corretamente em uma frase.</a:t>
            </a:r>
          </a:p>
          <a:p>
            <a:r>
              <a:rPr lang="pt-BR" dirty="0" smtClean="0"/>
              <a:t>Páginas: 45 a 67.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123099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Fall</a:t>
            </a:r>
            <a:r>
              <a:rPr lang="pt-BR" dirty="0" smtClean="0"/>
              <a:t> / Spring / Summer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err="1" smtClean="0"/>
              <a:t>Dress</a:t>
            </a:r>
            <a:r>
              <a:rPr lang="pt-BR" dirty="0" smtClean="0"/>
              <a:t>:</a:t>
            </a:r>
          </a:p>
          <a:p>
            <a:endParaRPr lang="pt-BR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2951" y="2348880"/>
            <a:ext cx="4098032" cy="4098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62083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Seasons</a:t>
            </a:r>
            <a:r>
              <a:rPr lang="pt-BR" dirty="0" smtClean="0"/>
              <a:t> </a:t>
            </a:r>
            <a:r>
              <a:rPr lang="pt-BR" dirty="0" err="1" smtClean="0"/>
              <a:t>of</a:t>
            </a:r>
            <a:r>
              <a:rPr lang="pt-BR" dirty="0" smtClean="0"/>
              <a:t> </a:t>
            </a:r>
            <a:r>
              <a:rPr lang="pt-BR" dirty="0" err="1" smtClean="0"/>
              <a:t>the</a:t>
            </a:r>
            <a:r>
              <a:rPr lang="pt-BR" dirty="0" smtClean="0"/>
              <a:t> </a:t>
            </a:r>
            <a:r>
              <a:rPr lang="pt-BR" dirty="0" err="1" smtClean="0"/>
              <a:t>year</a:t>
            </a:r>
            <a:r>
              <a:rPr lang="pt-BR" dirty="0" smtClean="0"/>
              <a:t>: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68760"/>
            <a:ext cx="9144000" cy="5400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651574"/>
            <a:ext cx="1224136" cy="1224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4631" y="2238213"/>
            <a:ext cx="1872208" cy="837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8035" y="2312668"/>
            <a:ext cx="785664" cy="785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238213"/>
            <a:ext cx="813826" cy="637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512" y="3096451"/>
            <a:ext cx="936127" cy="7546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2407658"/>
            <a:ext cx="936104" cy="936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8193" y="1655723"/>
            <a:ext cx="1212125" cy="691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3699" y="1404651"/>
            <a:ext cx="752617" cy="752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7595" y="5085184"/>
            <a:ext cx="1872208" cy="837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2034" y="4149080"/>
            <a:ext cx="936127" cy="7546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868" y="5283891"/>
            <a:ext cx="1011573" cy="1277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3601" y="4212329"/>
            <a:ext cx="1071562" cy="1071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2034" y="5283891"/>
            <a:ext cx="864096" cy="1063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6383" y="4526421"/>
            <a:ext cx="796496" cy="1196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3699" y="4149220"/>
            <a:ext cx="1053834" cy="8051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100543"/>
            <a:ext cx="994491" cy="788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5691933"/>
            <a:ext cx="936127" cy="7546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1961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Celebrations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t-BR" dirty="0" err="1" smtClean="0">
                <a:solidFill>
                  <a:srgbClr val="FF0000"/>
                </a:solidFill>
              </a:rPr>
              <a:t>January</a:t>
            </a:r>
            <a:r>
              <a:rPr lang="pt-BR" dirty="0" smtClean="0"/>
              <a:t>: New </a:t>
            </a:r>
            <a:r>
              <a:rPr lang="pt-BR" dirty="0" err="1" smtClean="0"/>
              <a:t>Year’s</a:t>
            </a:r>
            <a:r>
              <a:rPr lang="pt-BR" dirty="0" smtClean="0"/>
              <a:t>.</a:t>
            </a:r>
          </a:p>
          <a:p>
            <a:r>
              <a:rPr lang="pt-BR" dirty="0" err="1" smtClean="0">
                <a:solidFill>
                  <a:srgbClr val="FF0000"/>
                </a:solidFill>
              </a:rPr>
              <a:t>February</a:t>
            </a:r>
            <a:r>
              <a:rPr lang="pt-BR" dirty="0" smtClean="0"/>
              <a:t>: Carnaval.</a:t>
            </a:r>
          </a:p>
          <a:p>
            <a:r>
              <a:rPr lang="pt-BR" dirty="0" err="1" smtClean="0">
                <a:solidFill>
                  <a:srgbClr val="FF0000"/>
                </a:solidFill>
              </a:rPr>
              <a:t>March</a:t>
            </a:r>
            <a:r>
              <a:rPr lang="pt-BR" dirty="0" smtClean="0"/>
              <a:t>: </a:t>
            </a:r>
            <a:r>
              <a:rPr lang="pt-BR" dirty="0" err="1" smtClean="0"/>
              <a:t>the</a:t>
            </a:r>
            <a:r>
              <a:rPr lang="pt-BR" dirty="0" smtClean="0"/>
              <a:t> </a:t>
            </a:r>
            <a:r>
              <a:rPr lang="pt-BR" dirty="0" err="1" smtClean="0"/>
              <a:t>begging</a:t>
            </a:r>
            <a:r>
              <a:rPr lang="pt-BR" dirty="0" smtClean="0"/>
              <a:t> </a:t>
            </a:r>
            <a:r>
              <a:rPr lang="pt-BR" dirty="0" err="1" smtClean="0"/>
              <a:t>of</a:t>
            </a:r>
            <a:r>
              <a:rPr lang="pt-BR" dirty="0" smtClean="0"/>
              <a:t> </a:t>
            </a:r>
            <a:r>
              <a:rPr lang="pt-BR" dirty="0" err="1" smtClean="0"/>
              <a:t>Easter</a:t>
            </a:r>
            <a:r>
              <a:rPr lang="pt-BR" dirty="0" smtClean="0"/>
              <a:t> Day.</a:t>
            </a:r>
          </a:p>
          <a:p>
            <a:r>
              <a:rPr lang="pt-BR" dirty="0" err="1" smtClean="0">
                <a:solidFill>
                  <a:srgbClr val="FF0000"/>
                </a:solidFill>
              </a:rPr>
              <a:t>April</a:t>
            </a:r>
            <a:r>
              <a:rPr lang="pt-BR" dirty="0" smtClean="0"/>
              <a:t>: </a:t>
            </a:r>
            <a:r>
              <a:rPr lang="pt-BR" dirty="0" err="1" smtClean="0"/>
              <a:t>Easter</a:t>
            </a:r>
            <a:r>
              <a:rPr lang="pt-BR" dirty="0" smtClean="0"/>
              <a:t> Day.</a:t>
            </a:r>
          </a:p>
          <a:p>
            <a:r>
              <a:rPr lang="pt-BR" dirty="0" smtClean="0">
                <a:solidFill>
                  <a:srgbClr val="FF0000"/>
                </a:solidFill>
              </a:rPr>
              <a:t>May</a:t>
            </a:r>
            <a:r>
              <a:rPr lang="pt-BR" dirty="0" smtClean="0"/>
              <a:t>: </a:t>
            </a:r>
            <a:r>
              <a:rPr lang="pt-BR" dirty="0" err="1" smtClean="0"/>
              <a:t>Mother’s</a:t>
            </a:r>
            <a:r>
              <a:rPr lang="pt-BR" dirty="0" smtClean="0"/>
              <a:t> Day.</a:t>
            </a:r>
          </a:p>
          <a:p>
            <a:r>
              <a:rPr lang="pt-BR" dirty="0" err="1" smtClean="0">
                <a:solidFill>
                  <a:srgbClr val="FF0000"/>
                </a:solidFill>
              </a:rPr>
              <a:t>June</a:t>
            </a:r>
            <a:r>
              <a:rPr lang="pt-BR" dirty="0" smtClean="0"/>
              <a:t>: </a:t>
            </a:r>
            <a:r>
              <a:rPr lang="pt-BR" dirty="0" err="1" smtClean="0"/>
              <a:t>Valentine’s</a:t>
            </a:r>
            <a:r>
              <a:rPr lang="pt-BR" dirty="0" smtClean="0"/>
              <a:t> Day.</a:t>
            </a:r>
          </a:p>
          <a:p>
            <a:r>
              <a:rPr lang="pt-BR" dirty="0" smtClean="0">
                <a:solidFill>
                  <a:srgbClr val="FF0000"/>
                </a:solidFill>
              </a:rPr>
              <a:t>July</a:t>
            </a:r>
            <a:r>
              <a:rPr lang="pt-BR" dirty="0" smtClean="0"/>
              <a:t>: </a:t>
            </a:r>
            <a:r>
              <a:rPr lang="pt-BR" dirty="0" err="1" smtClean="0"/>
              <a:t>Winter</a:t>
            </a:r>
            <a:r>
              <a:rPr lang="pt-BR" dirty="0" smtClean="0"/>
              <a:t> </a:t>
            </a:r>
            <a:r>
              <a:rPr lang="pt-BR" dirty="0" err="1" smtClean="0"/>
              <a:t>vacation</a:t>
            </a:r>
            <a:r>
              <a:rPr lang="pt-BR" dirty="0" smtClean="0"/>
              <a:t>.</a:t>
            </a:r>
          </a:p>
          <a:p>
            <a:r>
              <a:rPr lang="pt-BR" dirty="0" err="1" smtClean="0">
                <a:solidFill>
                  <a:srgbClr val="FF0000"/>
                </a:solidFill>
              </a:rPr>
              <a:t>September</a:t>
            </a:r>
            <a:r>
              <a:rPr lang="pt-BR" dirty="0" smtClean="0"/>
              <a:t>: Independence Day.</a:t>
            </a:r>
          </a:p>
          <a:p>
            <a:r>
              <a:rPr lang="pt-BR" dirty="0" err="1" smtClean="0">
                <a:solidFill>
                  <a:srgbClr val="FF0000"/>
                </a:solidFill>
              </a:rPr>
              <a:t>October</a:t>
            </a:r>
            <a:r>
              <a:rPr lang="pt-BR" dirty="0" smtClean="0"/>
              <a:t>: </a:t>
            </a:r>
            <a:r>
              <a:rPr lang="pt-BR" dirty="0" err="1" smtClean="0"/>
              <a:t>Children’s</a:t>
            </a:r>
            <a:r>
              <a:rPr lang="pt-BR" dirty="0" smtClean="0"/>
              <a:t> Day.</a:t>
            </a:r>
          </a:p>
          <a:p>
            <a:r>
              <a:rPr lang="pt-BR" dirty="0" err="1" smtClean="0">
                <a:solidFill>
                  <a:srgbClr val="FF0000"/>
                </a:solidFill>
              </a:rPr>
              <a:t>November</a:t>
            </a:r>
            <a:r>
              <a:rPr lang="pt-BR" dirty="0" smtClean="0"/>
              <a:t>: </a:t>
            </a:r>
            <a:r>
              <a:rPr lang="pt-BR" dirty="0" err="1" smtClean="0"/>
              <a:t>Thanksgiving</a:t>
            </a:r>
            <a:r>
              <a:rPr lang="pt-BR" dirty="0" smtClean="0"/>
              <a:t> Day.</a:t>
            </a:r>
          </a:p>
          <a:p>
            <a:r>
              <a:rPr lang="pt-BR" dirty="0" err="1" smtClean="0">
                <a:solidFill>
                  <a:srgbClr val="FF0000"/>
                </a:solidFill>
              </a:rPr>
              <a:t>December</a:t>
            </a:r>
            <a:r>
              <a:rPr lang="pt-BR" dirty="0" smtClean="0"/>
              <a:t>: </a:t>
            </a:r>
            <a:r>
              <a:rPr lang="pt-BR" dirty="0" err="1" smtClean="0"/>
              <a:t>Christmas</a:t>
            </a:r>
            <a:r>
              <a:rPr lang="pt-BR" dirty="0" smtClean="0"/>
              <a:t>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307705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Symbols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268760"/>
            <a:ext cx="9144000" cy="5589240"/>
          </a:xfrm>
        </p:spPr>
        <p:txBody>
          <a:bodyPr/>
          <a:lstStyle/>
          <a:p>
            <a:endParaRPr lang="pt-B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23" y="1345296"/>
            <a:ext cx="1430773" cy="13016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tângulo 3"/>
          <p:cNvSpPr/>
          <p:nvPr/>
        </p:nvSpPr>
        <p:spPr>
          <a:xfrm>
            <a:off x="1691680" y="1671882"/>
            <a:ext cx="2304256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dirty="0" err="1" smtClean="0"/>
              <a:t>Pumpkin</a:t>
            </a:r>
            <a:endParaRPr lang="pt-BR" sz="2800" dirty="0"/>
          </a:p>
        </p:txBody>
      </p:sp>
      <p:sp>
        <p:nvSpPr>
          <p:cNvPr id="7" name="Retângulo 6"/>
          <p:cNvSpPr/>
          <p:nvPr/>
        </p:nvSpPr>
        <p:spPr>
          <a:xfrm>
            <a:off x="2154150" y="2982207"/>
            <a:ext cx="2304256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dirty="0" err="1" smtClean="0"/>
              <a:t>Cornucopia</a:t>
            </a:r>
            <a:endParaRPr lang="pt-BR" sz="28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026" y="2746479"/>
            <a:ext cx="2022159" cy="11627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23" y="4221088"/>
            <a:ext cx="2040227" cy="1224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tângulo 9"/>
          <p:cNvSpPr/>
          <p:nvPr/>
        </p:nvSpPr>
        <p:spPr>
          <a:xfrm>
            <a:off x="2306550" y="4473116"/>
            <a:ext cx="1401354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dirty="0" err="1" smtClean="0"/>
              <a:t>Turkey</a:t>
            </a:r>
            <a:endParaRPr lang="pt-BR" sz="2800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800" y="5595926"/>
            <a:ext cx="1682765" cy="12620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etângulo 11"/>
          <p:cNvSpPr/>
          <p:nvPr/>
        </p:nvSpPr>
        <p:spPr>
          <a:xfrm>
            <a:off x="1979712" y="5866923"/>
            <a:ext cx="1401354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dirty="0" err="1" smtClean="0"/>
              <a:t>Corn</a:t>
            </a:r>
            <a:endParaRPr lang="pt-BR" sz="2800" dirty="0"/>
          </a:p>
        </p:txBody>
      </p:sp>
      <p:sp>
        <p:nvSpPr>
          <p:cNvPr id="5" name="Retângulo 4"/>
          <p:cNvSpPr/>
          <p:nvPr/>
        </p:nvSpPr>
        <p:spPr>
          <a:xfrm>
            <a:off x="4458406" y="2031922"/>
            <a:ext cx="4434074" cy="455508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6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THANKSGIVING</a:t>
            </a:r>
          </a:p>
          <a:p>
            <a:pPr algn="ctr"/>
            <a:r>
              <a:rPr lang="pt-BR" sz="36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DAY!</a:t>
            </a:r>
            <a:endParaRPr lang="pt-BR" sz="3600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8453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10" grpId="0"/>
      <p:bldP spid="12" grpId="0"/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Symbols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268760"/>
            <a:ext cx="9144000" cy="5589240"/>
          </a:xfrm>
        </p:spPr>
        <p:txBody>
          <a:bodyPr/>
          <a:lstStyle/>
          <a:p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1259632" y="1845797"/>
            <a:ext cx="2592288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dirty="0" err="1" smtClean="0"/>
              <a:t>Christmas</a:t>
            </a:r>
            <a:r>
              <a:rPr lang="pt-BR" sz="2800" dirty="0" smtClean="0"/>
              <a:t> </a:t>
            </a:r>
            <a:r>
              <a:rPr lang="pt-BR" sz="2800" dirty="0" err="1" smtClean="0"/>
              <a:t>tree</a:t>
            </a:r>
            <a:endParaRPr lang="pt-BR" sz="2800" dirty="0"/>
          </a:p>
        </p:txBody>
      </p:sp>
      <p:sp>
        <p:nvSpPr>
          <p:cNvPr id="7" name="Retângulo 6"/>
          <p:cNvSpPr/>
          <p:nvPr/>
        </p:nvSpPr>
        <p:spPr>
          <a:xfrm>
            <a:off x="1979712" y="3753036"/>
            <a:ext cx="1440160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dirty="0" err="1" smtClean="0"/>
              <a:t>Gifts</a:t>
            </a:r>
            <a:endParaRPr lang="pt-BR" sz="2800" dirty="0"/>
          </a:p>
        </p:txBody>
      </p:sp>
      <p:sp>
        <p:nvSpPr>
          <p:cNvPr id="5" name="Retângulo 4"/>
          <p:cNvSpPr/>
          <p:nvPr/>
        </p:nvSpPr>
        <p:spPr>
          <a:xfrm>
            <a:off x="4788024" y="1833444"/>
            <a:ext cx="3641986" cy="40211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5400" b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Christmas</a:t>
            </a:r>
            <a:r>
              <a:rPr lang="pt-BR" sz="36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pt-BR" sz="3600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5" y="1268760"/>
            <a:ext cx="1248567" cy="1874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5" y="3573016"/>
            <a:ext cx="1954188" cy="10083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41216"/>
            <a:ext cx="1922484" cy="1441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Retângulo 15"/>
          <p:cNvSpPr/>
          <p:nvPr/>
        </p:nvSpPr>
        <p:spPr>
          <a:xfrm>
            <a:off x="1997165" y="5502107"/>
            <a:ext cx="2592288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dirty="0" smtClean="0"/>
              <a:t>Santa </a:t>
            </a:r>
            <a:r>
              <a:rPr lang="pt-BR" sz="2800" dirty="0" err="1" smtClean="0"/>
              <a:t>Claus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436486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5" grpId="0"/>
      <p:bldP spid="1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That’s</a:t>
            </a:r>
            <a:r>
              <a:rPr lang="pt-BR" dirty="0" smtClean="0"/>
              <a:t> </a:t>
            </a:r>
            <a:r>
              <a:rPr lang="pt-BR" dirty="0" err="1" smtClean="0"/>
              <a:t>all</a:t>
            </a:r>
            <a:r>
              <a:rPr lang="pt-BR" dirty="0" smtClean="0"/>
              <a:t> for </a:t>
            </a:r>
            <a:r>
              <a:rPr lang="pt-BR" dirty="0" err="1" smtClean="0"/>
              <a:t>today</a:t>
            </a:r>
            <a:r>
              <a:rPr lang="pt-BR" dirty="0" smtClean="0"/>
              <a:t>!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err="1" smtClean="0"/>
              <a:t>Homework</a:t>
            </a:r>
            <a:r>
              <a:rPr lang="pt-BR" dirty="0" smtClean="0"/>
              <a:t>: </a:t>
            </a:r>
          </a:p>
          <a:p>
            <a:pPr marL="137160" indent="0">
              <a:buNone/>
            </a:pPr>
            <a:endParaRPr lang="pt-BR" dirty="0"/>
          </a:p>
          <a:p>
            <a:pPr marL="137160" indent="0">
              <a:buNone/>
            </a:pPr>
            <a:endParaRPr lang="pt-BR" dirty="0" smtClean="0"/>
          </a:p>
          <a:p>
            <a:pPr marL="137160" indent="0">
              <a:buNone/>
            </a:pPr>
            <a:r>
              <a:rPr lang="pt-BR" dirty="0"/>
              <a:t> </a:t>
            </a:r>
            <a:r>
              <a:rPr lang="pt-BR" dirty="0" smtClean="0"/>
              <a:t>                         </a:t>
            </a:r>
            <a:r>
              <a:rPr lang="pt-BR" dirty="0" err="1" smtClean="0"/>
              <a:t>Study</a:t>
            </a:r>
            <a:r>
              <a:rPr lang="pt-BR" dirty="0" smtClean="0"/>
              <a:t> for </a:t>
            </a:r>
            <a:r>
              <a:rPr lang="pt-BR" dirty="0" err="1" smtClean="0"/>
              <a:t>the</a:t>
            </a:r>
            <a:r>
              <a:rPr lang="pt-BR" dirty="0" smtClean="0"/>
              <a:t> </a:t>
            </a:r>
            <a:r>
              <a:rPr lang="pt-BR" dirty="0" err="1" smtClean="0"/>
              <a:t>test</a:t>
            </a:r>
            <a:r>
              <a:rPr lang="pt-BR" dirty="0" smtClean="0"/>
              <a:t>!!</a:t>
            </a:r>
            <a:endParaRPr lang="pt-BR" dirty="0"/>
          </a:p>
        </p:txBody>
      </p:sp>
      <p:pic>
        <p:nvPicPr>
          <p:cNvPr id="4" name="Imagem 3" descr="Resultado de imagem para darth vader joinha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4437112"/>
            <a:ext cx="1656183" cy="16561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90739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Seasons</a:t>
            </a:r>
            <a:r>
              <a:rPr lang="pt-BR" dirty="0" smtClean="0"/>
              <a:t> </a:t>
            </a:r>
            <a:r>
              <a:rPr lang="pt-BR" dirty="0" err="1" smtClean="0"/>
              <a:t>of</a:t>
            </a:r>
            <a:r>
              <a:rPr lang="pt-BR" dirty="0" smtClean="0"/>
              <a:t> </a:t>
            </a:r>
            <a:r>
              <a:rPr lang="pt-BR" dirty="0" err="1" smtClean="0"/>
              <a:t>the</a:t>
            </a:r>
            <a:r>
              <a:rPr lang="pt-BR" dirty="0" smtClean="0"/>
              <a:t> </a:t>
            </a:r>
            <a:r>
              <a:rPr lang="pt-BR" dirty="0" err="1" smtClean="0"/>
              <a:t>year</a:t>
            </a:r>
            <a:r>
              <a:rPr lang="pt-BR" dirty="0" smtClean="0"/>
              <a:t>: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68760"/>
            <a:ext cx="9144000" cy="5400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8285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err="1" smtClean="0"/>
              <a:t>What</a:t>
            </a:r>
            <a:r>
              <a:rPr lang="pt-BR" dirty="0" smtClean="0"/>
              <a:t> are </a:t>
            </a:r>
            <a:r>
              <a:rPr lang="pt-BR" dirty="0" err="1" smtClean="0"/>
              <a:t>their</a:t>
            </a:r>
            <a:r>
              <a:rPr lang="pt-BR" dirty="0" smtClean="0"/>
              <a:t> </a:t>
            </a:r>
            <a:r>
              <a:rPr lang="pt-BR" dirty="0" err="1" smtClean="0"/>
              <a:t>characteristics</a:t>
            </a:r>
            <a:r>
              <a:rPr lang="pt-BR" dirty="0" smtClean="0"/>
              <a:t>?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Winter</a:t>
            </a:r>
            <a:r>
              <a:rPr lang="pt-BR" dirty="0" smtClean="0"/>
              <a:t>: </a:t>
            </a:r>
            <a:r>
              <a:rPr lang="pt-BR" dirty="0" err="1" smtClean="0"/>
              <a:t>cold</a:t>
            </a:r>
            <a:r>
              <a:rPr lang="pt-BR" dirty="0"/>
              <a:t> </a:t>
            </a:r>
            <a:r>
              <a:rPr lang="pt-BR" dirty="0" err="1" smtClean="0"/>
              <a:t>and</a:t>
            </a:r>
            <a:r>
              <a:rPr lang="pt-BR" dirty="0" smtClean="0"/>
              <a:t> </a:t>
            </a:r>
            <a:r>
              <a:rPr lang="pt-BR" dirty="0" err="1" smtClean="0"/>
              <a:t>snowy</a:t>
            </a:r>
            <a:r>
              <a:rPr lang="pt-BR" dirty="0" smtClean="0"/>
              <a:t>!</a:t>
            </a:r>
          </a:p>
          <a:p>
            <a:endParaRPr lang="pt-BR" dirty="0" smtClean="0"/>
          </a:p>
          <a:p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Spring</a:t>
            </a:r>
            <a:r>
              <a:rPr lang="pt-BR" dirty="0" smtClean="0"/>
              <a:t>: </a:t>
            </a:r>
            <a:r>
              <a:rPr lang="pt-BR" dirty="0" err="1" smtClean="0"/>
              <a:t>rainy</a:t>
            </a:r>
            <a:r>
              <a:rPr lang="pt-BR" dirty="0" smtClean="0"/>
              <a:t> </a:t>
            </a:r>
            <a:r>
              <a:rPr lang="pt-BR" dirty="0" err="1" smtClean="0"/>
              <a:t>and</a:t>
            </a:r>
            <a:r>
              <a:rPr lang="pt-BR" dirty="0" smtClean="0"/>
              <a:t> </a:t>
            </a:r>
            <a:r>
              <a:rPr lang="pt-BR" dirty="0" err="1" smtClean="0"/>
              <a:t>the</a:t>
            </a:r>
            <a:r>
              <a:rPr lang="pt-BR" dirty="0" smtClean="0"/>
              <a:t> </a:t>
            </a:r>
            <a:r>
              <a:rPr lang="pt-BR" dirty="0" err="1" smtClean="0"/>
              <a:t>flowers</a:t>
            </a:r>
            <a:r>
              <a:rPr lang="pt-BR" dirty="0" smtClean="0"/>
              <a:t> </a:t>
            </a:r>
            <a:r>
              <a:rPr lang="pt-BR" dirty="0" err="1" smtClean="0"/>
              <a:t>bloom</a:t>
            </a:r>
            <a:r>
              <a:rPr lang="pt-BR" dirty="0" smtClean="0"/>
              <a:t>!</a:t>
            </a:r>
          </a:p>
          <a:p>
            <a:pPr marL="137160" indent="0">
              <a:buNone/>
            </a:pPr>
            <a:endParaRPr lang="pt-BR" dirty="0" smtClean="0"/>
          </a:p>
          <a:p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Summer</a:t>
            </a:r>
            <a:r>
              <a:rPr lang="pt-BR" dirty="0" smtClean="0"/>
              <a:t>: hot </a:t>
            </a:r>
            <a:r>
              <a:rPr lang="pt-BR" dirty="0" err="1" smtClean="0"/>
              <a:t>and</a:t>
            </a:r>
            <a:r>
              <a:rPr lang="pt-BR" dirty="0" smtClean="0"/>
              <a:t> </a:t>
            </a:r>
            <a:r>
              <a:rPr lang="pt-BR" dirty="0" err="1" smtClean="0"/>
              <a:t>sunny</a:t>
            </a:r>
            <a:r>
              <a:rPr lang="pt-BR" dirty="0" smtClean="0"/>
              <a:t>!</a:t>
            </a:r>
          </a:p>
          <a:p>
            <a:endParaRPr lang="pt-BR" dirty="0" smtClean="0"/>
          </a:p>
          <a:p>
            <a:r>
              <a:rPr lang="pt-BR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Fall</a:t>
            </a:r>
            <a:r>
              <a:rPr lang="pt-BR" dirty="0" smtClean="0"/>
              <a:t>: </a:t>
            </a:r>
            <a:r>
              <a:rPr lang="pt-BR" dirty="0" err="1" smtClean="0"/>
              <a:t>dry</a:t>
            </a:r>
            <a:r>
              <a:rPr lang="pt-BR" dirty="0" smtClean="0"/>
              <a:t> </a:t>
            </a:r>
            <a:r>
              <a:rPr lang="pt-BR" dirty="0" err="1" smtClean="0"/>
              <a:t>and</a:t>
            </a:r>
            <a:r>
              <a:rPr lang="pt-BR" dirty="0" smtClean="0"/>
              <a:t> </a:t>
            </a:r>
            <a:r>
              <a:rPr lang="pt-BR" dirty="0" err="1" smtClean="0"/>
              <a:t>leaves</a:t>
            </a:r>
            <a:r>
              <a:rPr lang="pt-BR" dirty="0" smtClean="0"/>
              <a:t> </a:t>
            </a:r>
            <a:r>
              <a:rPr lang="pt-BR" dirty="0" err="1" smtClean="0"/>
              <a:t>change</a:t>
            </a:r>
            <a:r>
              <a:rPr lang="pt-BR" dirty="0" smtClean="0"/>
              <a:t> </a:t>
            </a:r>
            <a:r>
              <a:rPr lang="pt-BR" dirty="0" err="1" smtClean="0"/>
              <a:t>colors</a:t>
            </a:r>
            <a:r>
              <a:rPr lang="pt-BR" dirty="0" smtClean="0"/>
              <a:t> </a:t>
            </a:r>
            <a:r>
              <a:rPr lang="pt-BR" dirty="0" err="1" smtClean="0"/>
              <a:t>and</a:t>
            </a:r>
            <a:r>
              <a:rPr lang="pt-BR" dirty="0" smtClean="0"/>
              <a:t> </a:t>
            </a:r>
            <a:r>
              <a:rPr lang="pt-BR" dirty="0" err="1" smtClean="0"/>
              <a:t>fall</a:t>
            </a:r>
            <a:r>
              <a:rPr lang="pt-BR" dirty="0" smtClean="0"/>
              <a:t>!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07354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“</a:t>
            </a:r>
            <a:r>
              <a:rPr lang="pt-BR" dirty="0" err="1" smtClean="0"/>
              <a:t>Why</a:t>
            </a:r>
            <a:r>
              <a:rPr lang="pt-BR" dirty="0" smtClean="0"/>
              <a:t>” </a:t>
            </a:r>
            <a:r>
              <a:rPr lang="pt-BR" dirty="0" err="1" smtClean="0"/>
              <a:t>and</a:t>
            </a:r>
            <a:r>
              <a:rPr lang="pt-BR" dirty="0" smtClean="0"/>
              <a:t> “</a:t>
            </a:r>
            <a:r>
              <a:rPr lang="pt-BR" dirty="0" err="1" smtClean="0"/>
              <a:t>Because</a:t>
            </a:r>
            <a:r>
              <a:rPr lang="pt-BR" dirty="0" smtClean="0"/>
              <a:t>”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1268760"/>
            <a:ext cx="8856984" cy="5589240"/>
          </a:xfrm>
        </p:spPr>
        <p:txBody>
          <a:bodyPr>
            <a:normAutofit/>
          </a:bodyPr>
          <a:lstStyle/>
          <a:p>
            <a:pPr marL="137160" indent="0">
              <a:buNone/>
            </a:pPr>
            <a:r>
              <a:rPr lang="pt-BR" i="1" dirty="0" err="1" smtClean="0">
                <a:solidFill>
                  <a:schemeClr val="bg1"/>
                </a:solidFill>
              </a:rPr>
              <a:t>Teacher</a:t>
            </a:r>
            <a:r>
              <a:rPr lang="pt-BR" i="1" dirty="0" smtClean="0">
                <a:solidFill>
                  <a:schemeClr val="bg1"/>
                </a:solidFill>
              </a:rPr>
              <a:t> Julia</a:t>
            </a:r>
            <a:r>
              <a:rPr lang="pt-BR" dirty="0" smtClean="0"/>
              <a:t>: </a:t>
            </a:r>
            <a:r>
              <a:rPr lang="pt-BR" dirty="0" err="1" smtClean="0"/>
              <a:t>Hey</a:t>
            </a:r>
            <a:r>
              <a:rPr lang="pt-BR" dirty="0" smtClean="0"/>
              <a:t> </a:t>
            </a:r>
            <a:r>
              <a:rPr lang="pt-BR" dirty="0" err="1" smtClean="0"/>
              <a:t>Lollypop</a:t>
            </a:r>
            <a:r>
              <a:rPr lang="pt-BR" dirty="0" smtClean="0"/>
              <a:t>! </a:t>
            </a:r>
            <a:r>
              <a:rPr lang="pt-BR" dirty="0" err="1" smtClean="0"/>
              <a:t>Wich</a:t>
            </a:r>
            <a:r>
              <a:rPr lang="pt-BR" dirty="0" smtClean="0"/>
              <a:t> </a:t>
            </a:r>
            <a:r>
              <a:rPr lang="pt-BR" dirty="0" err="1" smtClean="0"/>
              <a:t>season</a:t>
            </a:r>
            <a:r>
              <a:rPr lang="pt-BR" dirty="0" smtClean="0"/>
              <a:t> </a:t>
            </a:r>
            <a:r>
              <a:rPr lang="pt-BR" dirty="0" err="1" smtClean="0"/>
              <a:t>of</a:t>
            </a:r>
            <a:r>
              <a:rPr lang="pt-BR" dirty="0" smtClean="0"/>
              <a:t> </a:t>
            </a:r>
            <a:r>
              <a:rPr lang="pt-BR" dirty="0" err="1" smtClean="0"/>
              <a:t>the</a:t>
            </a:r>
            <a:r>
              <a:rPr lang="pt-BR" dirty="0" smtClean="0"/>
              <a:t> </a:t>
            </a:r>
            <a:r>
              <a:rPr lang="pt-BR" dirty="0" err="1" smtClean="0"/>
              <a:t>year</a:t>
            </a:r>
            <a:r>
              <a:rPr lang="pt-BR" dirty="0" smtClean="0"/>
              <a:t> do </a:t>
            </a:r>
            <a:r>
              <a:rPr lang="pt-BR" dirty="0" err="1" smtClean="0"/>
              <a:t>you</a:t>
            </a:r>
            <a:r>
              <a:rPr lang="pt-BR" dirty="0" smtClean="0"/>
              <a:t> </a:t>
            </a:r>
            <a:r>
              <a:rPr lang="pt-BR" dirty="0" err="1" smtClean="0"/>
              <a:t>like</a:t>
            </a:r>
            <a:r>
              <a:rPr lang="pt-BR" dirty="0" smtClean="0"/>
              <a:t> </a:t>
            </a:r>
            <a:r>
              <a:rPr lang="pt-BR" dirty="0" err="1" smtClean="0"/>
              <a:t>best</a:t>
            </a:r>
            <a:r>
              <a:rPr lang="pt-BR" dirty="0" smtClean="0"/>
              <a:t>?</a:t>
            </a:r>
          </a:p>
          <a:p>
            <a:pPr marL="137160" indent="0">
              <a:buNone/>
            </a:pPr>
            <a:endParaRPr lang="pt-BR" dirty="0" smtClean="0"/>
          </a:p>
          <a:p>
            <a:pPr marL="137160" indent="0">
              <a:buNone/>
            </a:pPr>
            <a:r>
              <a:rPr lang="pt-BR" i="1" dirty="0" err="1" smtClean="0">
                <a:solidFill>
                  <a:schemeClr val="bg1"/>
                </a:solidFill>
              </a:rPr>
              <a:t>Lollypop</a:t>
            </a:r>
            <a:r>
              <a:rPr lang="pt-BR" dirty="0" smtClean="0"/>
              <a:t>: I </a:t>
            </a:r>
            <a:r>
              <a:rPr lang="pt-BR" dirty="0" err="1" smtClean="0"/>
              <a:t>like</a:t>
            </a:r>
            <a:r>
              <a:rPr lang="pt-BR" dirty="0" smtClean="0"/>
              <a:t> </a:t>
            </a:r>
            <a:r>
              <a:rPr lang="pt-BR" dirty="0" err="1" smtClean="0"/>
              <a:t>summer</a:t>
            </a:r>
            <a:r>
              <a:rPr lang="pt-BR" dirty="0" smtClean="0"/>
              <a:t>.</a:t>
            </a:r>
          </a:p>
          <a:p>
            <a:pPr marL="137160" indent="0">
              <a:buNone/>
            </a:pPr>
            <a:endParaRPr lang="pt-BR" dirty="0"/>
          </a:p>
          <a:p>
            <a:pPr marL="137160" indent="0">
              <a:buNone/>
            </a:pPr>
            <a:r>
              <a:rPr lang="pt-BR" i="1" dirty="0" err="1" smtClean="0">
                <a:solidFill>
                  <a:schemeClr val="bg1"/>
                </a:solidFill>
              </a:rPr>
              <a:t>Teacher</a:t>
            </a:r>
            <a:r>
              <a:rPr lang="pt-BR" i="1" dirty="0" smtClean="0">
                <a:solidFill>
                  <a:schemeClr val="bg1"/>
                </a:solidFill>
              </a:rPr>
              <a:t> Julia</a:t>
            </a:r>
            <a:r>
              <a:rPr lang="pt-BR" dirty="0" smtClean="0"/>
              <a:t>: </a:t>
            </a:r>
            <a:r>
              <a:rPr lang="pt-BR" b="1" dirty="0" err="1" smtClean="0">
                <a:solidFill>
                  <a:schemeClr val="bg1"/>
                </a:solidFill>
              </a:rPr>
              <a:t>Why</a:t>
            </a:r>
            <a:r>
              <a:rPr lang="pt-BR" dirty="0" smtClean="0"/>
              <a:t>?</a:t>
            </a:r>
          </a:p>
          <a:p>
            <a:pPr marL="137160" indent="0">
              <a:buNone/>
            </a:pPr>
            <a:endParaRPr lang="pt-BR" dirty="0"/>
          </a:p>
          <a:p>
            <a:pPr marL="137160" indent="0">
              <a:buNone/>
            </a:pPr>
            <a:r>
              <a:rPr lang="pt-BR" i="1" dirty="0" err="1" smtClean="0">
                <a:solidFill>
                  <a:schemeClr val="bg1"/>
                </a:solidFill>
              </a:rPr>
              <a:t>Lollypop</a:t>
            </a:r>
            <a:r>
              <a:rPr lang="pt-BR" dirty="0" smtClean="0"/>
              <a:t>: </a:t>
            </a:r>
            <a:r>
              <a:rPr lang="pt-BR" b="1" dirty="0" smtClean="0">
                <a:solidFill>
                  <a:schemeClr val="bg1"/>
                </a:solidFill>
              </a:rPr>
              <a:t>BECAUSE</a:t>
            </a:r>
            <a:r>
              <a:rPr lang="pt-BR" dirty="0" smtClean="0"/>
              <a:t> I </a:t>
            </a:r>
            <a:r>
              <a:rPr lang="pt-BR" dirty="0" err="1" smtClean="0"/>
              <a:t>like</a:t>
            </a:r>
            <a:r>
              <a:rPr lang="pt-BR" dirty="0" smtClean="0"/>
              <a:t> </a:t>
            </a:r>
            <a:r>
              <a:rPr lang="pt-BR" dirty="0" err="1" smtClean="0"/>
              <a:t>to</a:t>
            </a:r>
            <a:r>
              <a:rPr lang="pt-BR" dirty="0" smtClean="0"/>
              <a:t> go </a:t>
            </a:r>
            <a:r>
              <a:rPr lang="pt-BR" dirty="0" err="1" smtClean="0"/>
              <a:t>to</a:t>
            </a:r>
            <a:r>
              <a:rPr lang="pt-BR" dirty="0" smtClean="0"/>
              <a:t> </a:t>
            </a:r>
            <a:r>
              <a:rPr lang="pt-BR" dirty="0" err="1" smtClean="0"/>
              <a:t>the</a:t>
            </a:r>
            <a:r>
              <a:rPr lang="pt-BR" dirty="0" smtClean="0"/>
              <a:t> </a:t>
            </a:r>
            <a:r>
              <a:rPr lang="pt-BR" dirty="0" err="1" smtClean="0"/>
              <a:t>swimming</a:t>
            </a:r>
            <a:r>
              <a:rPr lang="pt-BR" dirty="0" smtClean="0"/>
              <a:t> pool </a:t>
            </a:r>
            <a:r>
              <a:rPr lang="pt-BR" dirty="0" err="1" smtClean="0"/>
              <a:t>and</a:t>
            </a:r>
            <a:r>
              <a:rPr lang="pt-BR" dirty="0" smtClean="0"/>
              <a:t> </a:t>
            </a:r>
            <a:r>
              <a:rPr lang="pt-BR" dirty="0" err="1" smtClean="0"/>
              <a:t>wear</a:t>
            </a:r>
            <a:r>
              <a:rPr lang="pt-BR" dirty="0" smtClean="0"/>
              <a:t> </a:t>
            </a:r>
            <a:r>
              <a:rPr lang="pt-BR" dirty="0" err="1" smtClean="0"/>
              <a:t>my</a:t>
            </a:r>
            <a:r>
              <a:rPr lang="pt-BR" dirty="0" smtClean="0"/>
              <a:t> </a:t>
            </a:r>
            <a:r>
              <a:rPr lang="pt-BR" dirty="0" err="1" smtClean="0"/>
              <a:t>swimming</a:t>
            </a:r>
            <a:r>
              <a:rPr lang="pt-BR" dirty="0" smtClean="0"/>
              <a:t> </a:t>
            </a:r>
            <a:r>
              <a:rPr lang="pt-BR" dirty="0" err="1" smtClean="0"/>
              <a:t>suit</a:t>
            </a:r>
            <a:r>
              <a:rPr lang="pt-BR" dirty="0" smtClean="0"/>
              <a:t>!</a:t>
            </a:r>
          </a:p>
          <a:p>
            <a:pPr marL="137160" indent="0">
              <a:buNone/>
            </a:pPr>
            <a:endParaRPr lang="pt-BR" dirty="0" smtClean="0"/>
          </a:p>
          <a:p>
            <a:pPr marL="137160" indent="0">
              <a:buNone/>
            </a:pPr>
            <a:r>
              <a:rPr lang="pt-BR" i="1" dirty="0" err="1" smtClean="0">
                <a:solidFill>
                  <a:schemeClr val="bg1"/>
                </a:solidFill>
              </a:rPr>
              <a:t>Teacher</a:t>
            </a:r>
            <a:r>
              <a:rPr lang="pt-BR" i="1" dirty="0" smtClean="0">
                <a:solidFill>
                  <a:schemeClr val="bg1"/>
                </a:solidFill>
              </a:rPr>
              <a:t> Julia</a:t>
            </a:r>
            <a:r>
              <a:rPr lang="pt-BR" dirty="0" smtClean="0"/>
              <a:t>: ??????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4956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60648"/>
            <a:ext cx="4176464" cy="60809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2759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err="1" smtClean="0"/>
              <a:t>Clothes</a:t>
            </a:r>
            <a:r>
              <a:rPr lang="pt-BR" dirty="0" smtClean="0"/>
              <a:t> </a:t>
            </a:r>
            <a:r>
              <a:rPr lang="pt-BR" dirty="0" err="1" smtClean="0"/>
              <a:t>and</a:t>
            </a:r>
            <a:r>
              <a:rPr lang="pt-BR" dirty="0" smtClean="0"/>
              <a:t> </a:t>
            </a:r>
            <a:r>
              <a:rPr lang="pt-BR" dirty="0" err="1" smtClean="0"/>
              <a:t>the</a:t>
            </a:r>
            <a:r>
              <a:rPr lang="pt-BR" dirty="0" smtClean="0"/>
              <a:t> </a:t>
            </a:r>
            <a:r>
              <a:rPr lang="pt-BR" dirty="0" err="1" smtClean="0"/>
              <a:t>Seasons</a:t>
            </a: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>SUMMER: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err="1" smtClean="0"/>
              <a:t>Swimming</a:t>
            </a:r>
            <a:r>
              <a:rPr lang="pt-BR" dirty="0" smtClean="0"/>
              <a:t> </a:t>
            </a:r>
            <a:r>
              <a:rPr lang="pt-BR" dirty="0" err="1" smtClean="0"/>
              <a:t>suit</a:t>
            </a:r>
            <a:r>
              <a:rPr lang="pt-BR" dirty="0" smtClean="0"/>
              <a:t>:</a:t>
            </a:r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492896"/>
            <a:ext cx="4572000" cy="2609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2769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Summer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err="1" smtClean="0"/>
              <a:t>Sandal</a:t>
            </a:r>
            <a:r>
              <a:rPr lang="pt-BR" dirty="0" smtClean="0"/>
              <a:t>:</a:t>
            </a:r>
          </a:p>
          <a:p>
            <a:endParaRPr lang="pt-B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132856"/>
            <a:ext cx="2160240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51295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Summer: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err="1" smtClean="0"/>
              <a:t>Cap</a:t>
            </a:r>
            <a:r>
              <a:rPr lang="pt-BR" dirty="0" smtClean="0"/>
              <a:t>:</a:t>
            </a:r>
          </a:p>
          <a:p>
            <a:pPr marL="137160" indent="0">
              <a:buNone/>
            </a:pPr>
            <a:r>
              <a:rPr lang="pt-BR" dirty="0" smtClean="0"/>
              <a:t> </a:t>
            </a:r>
          </a:p>
          <a:p>
            <a:endParaRPr lang="pt-BR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5175" y="2424113"/>
            <a:ext cx="2533650" cy="2009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83082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Ápice">
  <a:themeElements>
    <a:clrScheme name="Ápice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Ápice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Ápice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102</TotalTime>
  <Words>343</Words>
  <Application>Microsoft Office PowerPoint</Application>
  <PresentationFormat>Apresentação na tela (4:3)</PresentationFormat>
  <Paragraphs>84</Paragraphs>
  <Slides>25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25</vt:i4>
      </vt:variant>
    </vt:vector>
  </HeadingPairs>
  <TitlesOfParts>
    <vt:vector size="31" baseType="lpstr">
      <vt:lpstr>Book Antiqua</vt:lpstr>
      <vt:lpstr>Lucida Sans</vt:lpstr>
      <vt:lpstr>Wingdings</vt:lpstr>
      <vt:lpstr>Wingdings 2</vt:lpstr>
      <vt:lpstr>Wingdings 3</vt:lpstr>
      <vt:lpstr>Ápice</vt:lpstr>
      <vt:lpstr>School Práxis Flamboyant Teacher: Julia Ortiz   5th Grade:  Horror time! Test review.</vt:lpstr>
      <vt:lpstr>Matéria da prova!</vt:lpstr>
      <vt:lpstr>Seasons of the year:</vt:lpstr>
      <vt:lpstr>What are their characteristics?</vt:lpstr>
      <vt:lpstr>“Why” and “Because”</vt:lpstr>
      <vt:lpstr>Apresentação do PowerPoint</vt:lpstr>
      <vt:lpstr>Clothes and the Seasons SUMMER:</vt:lpstr>
      <vt:lpstr>Summer</vt:lpstr>
      <vt:lpstr>Summer:</vt:lpstr>
      <vt:lpstr>Summer / Fall</vt:lpstr>
      <vt:lpstr>Summer</vt:lpstr>
      <vt:lpstr>Summer</vt:lpstr>
      <vt:lpstr>Winter / Fall</vt:lpstr>
      <vt:lpstr>Winter / Fall</vt:lpstr>
      <vt:lpstr>Winter / Fall</vt:lpstr>
      <vt:lpstr>Winter</vt:lpstr>
      <vt:lpstr>Winter</vt:lpstr>
      <vt:lpstr>Spring:</vt:lpstr>
      <vt:lpstr>Fall / Spring / Winter</vt:lpstr>
      <vt:lpstr>Fall / Spring / Summer</vt:lpstr>
      <vt:lpstr>Seasons of the year:</vt:lpstr>
      <vt:lpstr>Celebrations</vt:lpstr>
      <vt:lpstr>Symbols</vt:lpstr>
      <vt:lpstr>Symbols</vt:lpstr>
      <vt:lpstr>That’s all for today!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School Práxis Flamboyant Teacher: Julia Ortiz   5th Grade:  Seasons of the year; Clothes.</dc:title>
  <dc:creator>Julia Ortiz</dc:creator>
  <cp:lastModifiedBy>Usuario</cp:lastModifiedBy>
  <cp:revision>12</cp:revision>
  <dcterms:created xsi:type="dcterms:W3CDTF">2020-04-24T01:18:30Z</dcterms:created>
  <dcterms:modified xsi:type="dcterms:W3CDTF">2020-05-22T10:52:06Z</dcterms:modified>
</cp:coreProperties>
</file>