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3" r:id="rId3"/>
    <p:sldId id="261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7776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558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074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16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606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6190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9306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9203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9764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2929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1589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5063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3174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2538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001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9786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7349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2265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FE0544-A089-4236-A879-2DEE4FAA31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EXERCÍCIOS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FA5B4A-B3D3-4FF0-B17C-EFCBE36BA9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trigonometria</a:t>
            </a:r>
          </a:p>
          <a:p>
            <a:r>
              <a:rPr lang="pt-BR" dirty="0"/>
              <a:t>PROFESSOR RAÍKY</a:t>
            </a:r>
          </a:p>
        </p:txBody>
      </p:sp>
    </p:spTree>
    <p:extLst>
      <p:ext uri="{BB962C8B-B14F-4D97-AF65-F5344CB8AC3E}">
        <p14:creationId xmlns:p14="http://schemas.microsoft.com/office/powerpoint/2010/main" val="2016963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E5088F-B97A-41F2-9D3B-096331239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Relações do triângulo retângulo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81D1C5C-854B-4463-8D3E-AB3BAD35A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2B88720-D7C0-4E97-9CF7-4337B592CD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531" y="2468032"/>
            <a:ext cx="4859807" cy="341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328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FF7364-C5C4-4105-B666-BE7EE2564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B8AE6D14-595A-48D9-98E3-DD5660C9A8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2361" y="973668"/>
            <a:ext cx="7294678" cy="491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028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5667D2-59AE-4DC9-88BB-26E416970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F6D378F-01E5-4A79-977C-30B52FED4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7EF7CCC-370A-4DF9-8B62-635270C313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329" y="2225400"/>
            <a:ext cx="5215624" cy="4172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975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405648-A4A0-4925-A163-A95D5037F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C1B208D-6596-41ED-98D5-A823CD322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861F6BC7-71AD-4929-803D-DB53FABF39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256" y="2516565"/>
            <a:ext cx="5603744" cy="3367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404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A9209C-CA27-485F-A89A-A28F587E2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6A274A-5D63-4F7C-8F26-9BD9AAC59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8CD8ED81-ADAA-4253-B7C7-1A69110A01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294" y="2397205"/>
            <a:ext cx="4252616" cy="3937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628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13AE02-EB87-4E52-8F52-7B8CDAAFB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221EAEA-757D-4BA8-9AC5-C3A472471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25A73BD-D473-4A06-8B59-2714FB929A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138" y="2603500"/>
            <a:ext cx="4406891" cy="3033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4587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 - Sala da Diretoria">
  <a:themeElements>
    <a:clrScheme name="Íon - Sala da Diretoria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Íon - Sala da Diretoria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 - Sala da Diretoria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30</TotalTime>
  <Words>8</Words>
  <Application>Microsoft Office PowerPoint</Application>
  <PresentationFormat>Widescreen</PresentationFormat>
  <Paragraphs>4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Íon - Sala da Diretoria</vt:lpstr>
      <vt:lpstr>EXERCÍCIOS</vt:lpstr>
      <vt:lpstr>Relações do triângulo retângulo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EXERCÍCIOS</dc:title>
  <dc:creator>Raíky Tomé Moura</dc:creator>
  <cp:lastModifiedBy>Raíky Tomé Moura</cp:lastModifiedBy>
  <cp:revision>6</cp:revision>
  <dcterms:created xsi:type="dcterms:W3CDTF">2020-05-13T02:45:46Z</dcterms:created>
  <dcterms:modified xsi:type="dcterms:W3CDTF">2020-05-21T00:20:11Z</dcterms:modified>
</cp:coreProperties>
</file>