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77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55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074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16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06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6190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9306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203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9764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92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158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06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317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2538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001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978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349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226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FE0544-A089-4236-A879-2DEE4FAA31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EXERCÍCIOS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FA5B4A-B3D3-4FF0-B17C-EFCBE36BA9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quadriláteros</a:t>
            </a:r>
          </a:p>
          <a:p>
            <a:r>
              <a:rPr lang="pt-BR" dirty="0"/>
              <a:t>PROFESSOR RAÍKY</a:t>
            </a:r>
          </a:p>
        </p:txBody>
      </p:sp>
    </p:spTree>
    <p:extLst>
      <p:ext uri="{BB962C8B-B14F-4D97-AF65-F5344CB8AC3E}">
        <p14:creationId xmlns:p14="http://schemas.microsoft.com/office/powerpoint/2010/main" val="2016963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5667D2-59AE-4DC9-88BB-26E416970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F6D378F-01E5-4A79-977C-30B52FED4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8768475-A1BB-48EE-ACA7-ED6E4C6B74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517" y="2603500"/>
            <a:ext cx="5233263" cy="2732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75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405648-A4A0-4925-A163-A95D5037F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1B208D-6596-41ED-98D5-A823CD322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1B56E05-8F87-4A9F-A5A7-71C9FBD04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149" y="2539999"/>
            <a:ext cx="4956229" cy="288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404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A9209C-CA27-485F-A89A-A28F587E2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6A274A-5D63-4F7C-8F26-9BD9AAC59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73275BD-FEBF-40FA-BC76-52D49A835E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227" y="2603500"/>
            <a:ext cx="5334797" cy="2586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628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13AE02-EB87-4E52-8F52-7B8CDAAFB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21EAEA-757D-4BA8-9AC5-C3A472471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ED6C059-5322-4463-A0FC-2581C38A2A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998" y="2558069"/>
            <a:ext cx="5125711" cy="264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458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Íon - Sala da Diretoria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Íon - Sala da Diretoria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 - Sala da Diretoria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</TotalTime>
  <Words>4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Íon - Sala da Diretoria</vt:lpstr>
      <vt:lpstr>EXERCÍCIOS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EXERCÍCIOS</dc:title>
  <dc:creator>Raíky Tomé Moura</dc:creator>
  <cp:lastModifiedBy>Raíky Tomé Moura</cp:lastModifiedBy>
  <cp:revision>5</cp:revision>
  <dcterms:created xsi:type="dcterms:W3CDTF">2020-05-13T02:45:46Z</dcterms:created>
  <dcterms:modified xsi:type="dcterms:W3CDTF">2020-05-21T00:13:53Z</dcterms:modified>
</cp:coreProperties>
</file>