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777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55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074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16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606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6190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9306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9203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9764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292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1589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5063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3174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2538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001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9786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349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6A2D061-032C-4EC5-90B0-C81F9CC8C7E3}" type="datetimeFigureOut">
              <a:rPr lang="pt-BR" smtClean="0"/>
              <a:t>20/05/2020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2265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FE0544-A089-4236-A879-2DEE4FAA31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EXERCÍCIOS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FA5B4A-B3D3-4FF0-B17C-EFCBE36BA9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REGRA DE TRÊS</a:t>
            </a:r>
          </a:p>
          <a:p>
            <a:r>
              <a:rPr lang="pt-BR" dirty="0"/>
              <a:t>PROFESSOR RAÍKY</a:t>
            </a:r>
          </a:p>
        </p:txBody>
      </p:sp>
    </p:spTree>
    <p:extLst>
      <p:ext uri="{BB962C8B-B14F-4D97-AF65-F5344CB8AC3E}">
        <p14:creationId xmlns:p14="http://schemas.microsoft.com/office/powerpoint/2010/main" val="2016963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11244-43CE-415E-87EC-B59B50BA5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REGRA DE TRÊS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920BA4E-5347-4A77-BDAB-053156B0E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Uma fábrica engarrafa 3000 refrigerantes em 6 horas. Quantas horas levará para engarrafar 4000 refrigerantes?</a:t>
            </a:r>
          </a:p>
        </p:txBody>
      </p:sp>
    </p:spTree>
    <p:extLst>
      <p:ext uri="{BB962C8B-B14F-4D97-AF65-F5344CB8AC3E}">
        <p14:creationId xmlns:p14="http://schemas.microsoft.com/office/powerpoint/2010/main" val="3205969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E79ADB-C081-4F4F-98B8-A227E0A12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BE56A4-EC5B-4E46-9C00-670A6DFDA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Um pomar com 15 árvores rende 260 frutas. Se houvessem 33 árvores no pomar com o mesmo rendimento, quantas frutas conseguiríamos?</a:t>
            </a:r>
          </a:p>
        </p:txBody>
      </p:sp>
    </p:spTree>
    <p:extLst>
      <p:ext uri="{BB962C8B-B14F-4D97-AF65-F5344CB8AC3E}">
        <p14:creationId xmlns:p14="http://schemas.microsoft.com/office/powerpoint/2010/main" val="1115480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C441A8-A08A-492D-B534-C8234F27A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765230-CABD-4FC4-89FA-E94F5CA47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Alessandra leu um livro em 4 dias, lendo 15 páginas por dia. Se tivesse lido 10 páginas por dia, em quantos dias ela teria lido o mesmo livro?</a:t>
            </a:r>
          </a:p>
        </p:txBody>
      </p:sp>
    </p:spTree>
    <p:extLst>
      <p:ext uri="{BB962C8B-B14F-4D97-AF65-F5344CB8AC3E}">
        <p14:creationId xmlns:p14="http://schemas.microsoft.com/office/powerpoint/2010/main" val="2008122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AF035-0149-4964-808A-86A021DF1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5E04B2-ACD9-4D39-ACA7-5F8DD5BF4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pt-BR" b="1" dirty="0"/>
              <a:t>Uma mãe recorreu à bula para verificar a dosagem de um remédio que precisava dar a seu filho. Na bula, recomendava-se a seguinte dosagem: 5 gotas para cada 2 kg de massa corporal a cada 8 horas.</a:t>
            </a:r>
          </a:p>
          <a:p>
            <a:pPr fontAlgn="base"/>
            <a:r>
              <a:rPr lang="pt-BR" dirty="0"/>
              <a:t>Se a mãe ministrou corretamente 30 gotas do remédio a seu filho a cada 8 horas, então a massa corporal dele é de: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81079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Íon - Sala da Diretoria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Íon - Sala da Diretoria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 - Sala da Diretoria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</TotalTime>
  <Words>148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Íon - Sala da Diretoria</vt:lpstr>
      <vt:lpstr>EXERCÍCIOS</vt:lpstr>
      <vt:lpstr>REGRA DE TRÊS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EXERCÍCIOS</dc:title>
  <dc:creator>Raíky Tomé Moura</dc:creator>
  <cp:lastModifiedBy>Raíky Tomé Moura</cp:lastModifiedBy>
  <cp:revision>4</cp:revision>
  <dcterms:created xsi:type="dcterms:W3CDTF">2020-05-13T02:45:46Z</dcterms:created>
  <dcterms:modified xsi:type="dcterms:W3CDTF">2020-05-21T00:04:55Z</dcterms:modified>
</cp:coreProperties>
</file>