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20196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055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43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71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51111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24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43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70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79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348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72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5279416-523A-42BD-98A3-289EDE337510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85F0741-6356-495D-8EF7-F7A15B5FEF1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091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7C60D-8D07-4C68-BDC9-17962B311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AE3DDC-0B44-4DFF-871D-F1DDD4C42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PROFESSOR RAÍKY MOURA</a:t>
            </a:r>
          </a:p>
        </p:txBody>
      </p:sp>
    </p:spTree>
    <p:extLst>
      <p:ext uri="{BB962C8B-B14F-4D97-AF65-F5344CB8AC3E}">
        <p14:creationId xmlns:p14="http://schemas.microsoft.com/office/powerpoint/2010/main" val="113422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B95B5-B75F-4455-8DD2-E7F274DC3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2B3C82-9C32-4A6F-861C-41DF104CF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 7/8 de um terreno valem R$ 21.000,00, qual é o valor de 5/48 do mesmo terreno? </a:t>
            </a:r>
          </a:p>
        </p:txBody>
      </p:sp>
    </p:spTree>
    <p:extLst>
      <p:ext uri="{BB962C8B-B14F-4D97-AF65-F5344CB8AC3E}">
        <p14:creationId xmlns:p14="http://schemas.microsoft.com/office/powerpoint/2010/main" val="34919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E31DF-FEC3-4C5B-BBA3-6899E512E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6CB0B3-AEDD-4A96-9600-4032E2702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Juliana tinha R$ 245,00 e gastou 1/7 de 1/5 dessa importância. Quanto sobrou?    </a:t>
            </a:r>
          </a:p>
        </p:txBody>
      </p:sp>
    </p:spTree>
    <p:extLst>
      <p:ext uri="{BB962C8B-B14F-4D97-AF65-F5344CB8AC3E}">
        <p14:creationId xmlns:p14="http://schemas.microsoft.com/office/powerpoint/2010/main" val="374730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3307F-33E6-4555-B1BD-58FA218D1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63214A-8B0F-4E6D-8548-0518206D4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Duas empreiteiras farão conjuntamente a pavimentação de uma estrada, cada uma trabalhando a partir de uma das extremidades. Se uma delas pavimentar 2/5 da estrada e a outra os 81 quilômetros restantes, determine a extensão total dessa estrada.  </a:t>
            </a:r>
          </a:p>
        </p:txBody>
      </p:sp>
    </p:spTree>
    <p:extLst>
      <p:ext uri="{BB962C8B-B14F-4D97-AF65-F5344CB8AC3E}">
        <p14:creationId xmlns:p14="http://schemas.microsoft.com/office/powerpoint/2010/main" val="184571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E9D83-9448-432E-BD9E-748CA67B0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26D6BF-09EA-47DF-90BC-9FE877F6F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Uma peça de tecido, após a lavagem, perdeu 1/10 de seu comprimento e este ficou medindo 36 metros. Determine o comprimento, em metros, da peça antes da lavagem. </a:t>
            </a:r>
          </a:p>
        </p:txBody>
      </p:sp>
    </p:spTree>
    <p:extLst>
      <p:ext uri="{BB962C8B-B14F-4D97-AF65-F5344CB8AC3E}">
        <p14:creationId xmlns:p14="http://schemas.microsoft.com/office/powerpoint/2010/main" val="3757618106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2</TotalTime>
  <Words>116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Franklin Gothic Book</vt:lpstr>
      <vt:lpstr>Cortar</vt:lpstr>
      <vt:lpstr>EXERCÍCIOS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1</cp:revision>
  <dcterms:created xsi:type="dcterms:W3CDTF">2020-05-21T00:00:12Z</dcterms:created>
  <dcterms:modified xsi:type="dcterms:W3CDTF">2020-05-21T00:02:19Z</dcterms:modified>
</cp:coreProperties>
</file>