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86A2D061-032C-4EC5-90B0-C81F9CC8C7E3}" type="datetimeFigureOut">
              <a:rPr lang="pt-BR" smtClean="0"/>
              <a:t>13/05/2020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7776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13/05/2020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2558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13/05/2020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0748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13/05/2020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163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13/05/2020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6063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13/05/2020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61904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13/05/2020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9306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86A2D061-032C-4EC5-90B0-C81F9CC8C7E3}" type="datetimeFigureOut">
              <a:rPr lang="pt-BR" smtClean="0"/>
              <a:t>13/05/2020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92039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86A2D061-032C-4EC5-90B0-C81F9CC8C7E3}" type="datetimeFigureOut">
              <a:rPr lang="pt-BR" smtClean="0"/>
              <a:t>13/05/2020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9764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13/05/2020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2929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13/05/2020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1589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13/05/2020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5063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13/05/2020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3174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13/05/2020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2538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13/05/2020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0013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13/05/2020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9786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13/05/2020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7349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86A2D061-032C-4EC5-90B0-C81F9CC8C7E3}" type="datetimeFigureOut">
              <a:rPr lang="pt-BR" smtClean="0"/>
              <a:t>13/05/2020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2265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FE0544-A089-4236-A879-2DEE4FAA31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EXERCÍCIOS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FA5B4A-B3D3-4FF0-B17C-EFCBE36BA9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quadriláteros</a:t>
            </a:r>
          </a:p>
          <a:p>
            <a:r>
              <a:rPr lang="pt-BR" dirty="0"/>
              <a:t>PROFESSOR RAÍKY</a:t>
            </a:r>
          </a:p>
        </p:txBody>
      </p:sp>
    </p:spTree>
    <p:extLst>
      <p:ext uri="{BB962C8B-B14F-4D97-AF65-F5344CB8AC3E}">
        <p14:creationId xmlns:p14="http://schemas.microsoft.com/office/powerpoint/2010/main" val="2016963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AC5ACD-24E6-4332-8297-F642EE9BE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87750DF-9EA3-4ECC-A1BD-6EFDA1E50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BEE857BE-BC77-4B06-B1AE-CA030B9BE4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081" y="2603500"/>
            <a:ext cx="5245968" cy="3451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924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44A14A-03CE-48B8-886E-304A9F11F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654F4A5-3416-429B-9201-2E75A92FB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192BE923-941E-41C8-9D1F-C3600C20C6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992" y="461728"/>
            <a:ext cx="4306921" cy="6202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656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BB6DD9-8072-42D2-8F28-A5AA21D2D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5FA2F11-E151-4DA2-A546-0DD52A4BBC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BB75E7C6-53C8-4F6B-BF90-D6CC167ED7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57" y="2459267"/>
            <a:ext cx="4860195" cy="3560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863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D0EBBB-EC12-49C0-964C-955668FA5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AA1003B-1EE6-46E6-B034-441E6E34B4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6CEAC1D8-D605-4A54-9F9D-A9ABEE74D5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311" y="332064"/>
            <a:ext cx="4235188" cy="6478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2581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 - Sala da Diretoria">
  <a:themeElements>
    <a:clrScheme name="Íon - Sala da Diretoria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Íon - Sala da Diretoria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Íon - Sala da Diretoria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15</TotalTime>
  <Words>4</Words>
  <Application>Microsoft Office PowerPoint</Application>
  <PresentationFormat>Widescreen</PresentationFormat>
  <Paragraphs>3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Íon - Sala da Diretoria</vt:lpstr>
      <vt:lpstr>EXERCÍCIOS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EXERCÍCIOS</dc:title>
  <dc:creator>Raíky Tomé Moura</dc:creator>
  <cp:lastModifiedBy>Raíky Tomé Moura</cp:lastModifiedBy>
  <cp:revision>4</cp:revision>
  <dcterms:created xsi:type="dcterms:W3CDTF">2020-05-13T02:45:46Z</dcterms:created>
  <dcterms:modified xsi:type="dcterms:W3CDTF">2020-05-14T01:41:11Z</dcterms:modified>
</cp:coreProperties>
</file>