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7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5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7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90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7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8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0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1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4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E0544-A089-4236-A879-2DEE4FAA3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A5B4A-B3D3-4FF0-B17C-EFCBE36BA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PORCENTAGEM</a:t>
            </a:r>
          </a:p>
          <a:p>
            <a:r>
              <a:rPr lang="pt-BR" dirty="0"/>
              <a:t>PROFESSOR RAÍKY</a:t>
            </a:r>
          </a:p>
        </p:txBody>
      </p:sp>
    </p:spTree>
    <p:extLst>
      <p:ext uri="{BB962C8B-B14F-4D97-AF65-F5344CB8AC3E}">
        <p14:creationId xmlns:p14="http://schemas.microsoft.com/office/powerpoint/2010/main" val="201696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4B33A-9EC3-49B9-84C6-E1882D41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3B363-0604-49B1-B9DB-060650ED5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9E9A470-B312-4D13-9AED-866DD7CD9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91" y="2575173"/>
            <a:ext cx="6516077" cy="152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5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C5ACD-24E6-4332-8297-F642EE9B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7750DF-9EA3-4ECC-A1BD-6EFDA1E50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AF560C9-40E0-4237-BD57-7F8639817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370" y="2459722"/>
            <a:ext cx="4789036" cy="232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2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B2FEB-ED72-424A-8C44-4AD18633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2A8EBA-F4A0-4FF5-AA4F-3B5B03B81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FD3410F-41EB-4125-B165-5D868330E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12" y="2575173"/>
            <a:ext cx="6066349" cy="162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2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172C7-CF35-404F-96FE-43E08C31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6B8749-0712-4AD2-BF07-BC8236D6D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4F689CC-F0A7-431E-B5F0-944130D41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65" y="2451607"/>
            <a:ext cx="6030015" cy="195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0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BA4626-55B4-40DB-BAE2-2DF20D0F3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F8BC90-23E1-4A49-A2D8-92104EED3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6649C4C-B653-4648-A773-27C249096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95" y="2516957"/>
            <a:ext cx="6470677" cy="218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68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11244-43CE-415E-87EC-B59B50BA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REGRA DE TRÊS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20BA4E-5347-4A77-BDAB-053156B0E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6CE491B-5B07-48B2-98F9-71E27DD09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60" y="2603500"/>
            <a:ext cx="6442056" cy="210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6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9B0AB-68C9-49F3-AEBE-EB6555C4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24385D-CA11-4449-851E-E57208463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93B767B-C324-4EFE-9F1A-97C1B7E52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01" y="2603500"/>
            <a:ext cx="7027262" cy="189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559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7CEFA-4788-4335-8AC4-64B75E84F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A67511-10E0-47D2-8230-D6E94089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7CD1BF2-7270-4C77-92EA-3CC6848E0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564" y="2603500"/>
            <a:ext cx="5560453" cy="224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33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</TotalTime>
  <Words>7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Íon - Sala da Diretoria</vt:lpstr>
      <vt:lpstr>EXERCÍCIOS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REGRA DE TRÊS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3</cp:revision>
  <dcterms:created xsi:type="dcterms:W3CDTF">2020-05-13T02:45:46Z</dcterms:created>
  <dcterms:modified xsi:type="dcterms:W3CDTF">2020-05-14T01:35:09Z</dcterms:modified>
</cp:coreProperties>
</file>