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77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55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074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16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06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6190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9306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203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9764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2929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158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06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3174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2538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001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978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349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6A2D061-032C-4EC5-90B0-C81F9CC8C7E3}" type="datetimeFigureOut">
              <a:rPr lang="pt-BR" smtClean="0"/>
              <a:t>12/05/2020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FCF50BC-AE51-4E9C-94FF-8598AF040AA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226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FE0544-A089-4236-A879-2DEE4FAA31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EXERCÍCIOS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FA5B4A-B3D3-4FF0-B17C-EFCBE36BA9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FRAÇÕES</a:t>
            </a:r>
          </a:p>
          <a:p>
            <a:r>
              <a:rPr lang="pt-BR" dirty="0"/>
              <a:t>PROFESSOR RAÍKY</a:t>
            </a:r>
          </a:p>
        </p:txBody>
      </p:sp>
    </p:spTree>
    <p:extLst>
      <p:ext uri="{BB962C8B-B14F-4D97-AF65-F5344CB8AC3E}">
        <p14:creationId xmlns:p14="http://schemas.microsoft.com/office/powerpoint/2010/main" val="2016963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94B33A-9EC3-49B9-84C6-E1882D41C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A3B363-0604-49B1-B9DB-060650ED5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933E0E4-DC2A-41B2-8C25-DC70535E12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453" y="2603500"/>
            <a:ext cx="6203448" cy="2262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956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AC5ACD-24E6-4332-8297-F642EE9BE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7750DF-9EA3-4ECC-A1BD-6EFDA1E50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03F4577-613E-4175-98B0-44E546876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340" y="2472046"/>
            <a:ext cx="5217736" cy="297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924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4B2FEB-ED72-424A-8C44-4AD18633B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B2A8EBA-F4A0-4FF5-AA4F-3B5B03B81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EC1087C-F5E1-4451-BD17-ADB3BAADC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528" y="2603500"/>
            <a:ext cx="6153938" cy="246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620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3172C7-CF35-404F-96FE-43E08C319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6B8749-0712-4AD2-BF07-BC8236D6D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71250E75-4AD8-4886-A142-CF3802E65F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630" y="2603500"/>
            <a:ext cx="5306923" cy="1176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709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4524D3-A57C-4D13-BFA3-DBBF95A44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799E0A-04CF-4FF8-B210-BA3D33D07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F0E3394-B660-44CF-80B1-AF9618B2D3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203" y="2594068"/>
            <a:ext cx="6867981" cy="125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634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64F105-6A80-4A55-AF64-AAF42F175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2A794D-11C0-48E1-B5DE-569CCE8B7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1A2EC56E-9940-47FE-BFA8-340B2F59E3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648" y="2486614"/>
            <a:ext cx="5297352" cy="1884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3783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Íon - Sala da Diretoria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Íon - Sala da Diretoria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 - Sala da Diretoria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</TotalTime>
  <Words>4</Words>
  <Application>Microsoft Office PowerPoint</Application>
  <PresentationFormat>Widescreen</PresentationFormat>
  <Paragraphs>3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Íon - Sala da Diretoria</vt:lpstr>
      <vt:lpstr>EXERCÍCIOS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EXERCÍCIOS</dc:title>
  <dc:creator>Raíky Tomé Moura</dc:creator>
  <cp:lastModifiedBy>Raíky Tomé Moura</cp:lastModifiedBy>
  <cp:revision>1</cp:revision>
  <dcterms:created xsi:type="dcterms:W3CDTF">2020-05-13T02:45:46Z</dcterms:created>
  <dcterms:modified xsi:type="dcterms:W3CDTF">2020-05-13T02:49:51Z</dcterms:modified>
</cp:coreProperties>
</file>