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CB700D-7E1A-49E2-ABAD-092ACBACD43B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E3353A-A592-44BD-B6AB-B98E47E0DF51}" type="datetime1">
              <a:rPr lang="pt-BR" smtClean="0"/>
              <a:t>28/04/2020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472D23-6933-4398-B088-86D87D4569A8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8CAC3A-C360-423D-8EE7-1FC8754818CB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Espaço Reservado para Data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BA3C67-7F45-4D7A-B048-0542E838373B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866A0C-EEE8-4DE1-9ECF-51EC9C0B8BE2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F9B11C-AD18-4A04-821E-C5366FCA14C8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4586AC-0217-4567-B29B-23EE9A9222A5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EA9A4D-5B4A-4536-B4F3-3781F06B7402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D2EFA0-DD31-4334-BD97-CA68CA1EAF7D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22C804-0B7D-49A4-9AA4-17093ACFAE26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F26C5998-667C-4083-8EAC-8B78C6E30EC5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BC8F94-10C4-4E0E-B702-FA76FB225505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CCDFDDD-D174-442B-974C-2E7F8D4F71ED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tâ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â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ângulo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Proclamação da república 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1889</a:t>
            </a:r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Proclamação da República do Brasil – Wikipédia, a enciclopédia livre">
            <a:extLst>
              <a:ext uri="{FF2B5EF4-FFF2-40B4-BE49-F238E27FC236}">
                <a16:creationId xmlns:a16="http://schemas.microsoft.com/office/drawing/2014/main" id="{B6CC0EEC-407B-4FE8-83D6-DA3E8A7A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87" y="2651754"/>
            <a:ext cx="6581146" cy="40499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Mudança de governo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3EFC24C-93A2-4C1E-903A-98D34A157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República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59E4E871-C392-4665-B078-F0A6C0513D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Governo voltado aos interesses públicos, que carrega um sistema de revezamento na liderança </a:t>
            </a:r>
          </a:p>
          <a:p>
            <a:r>
              <a:rPr lang="pt-BR" dirty="0"/>
              <a:t>Ideal positivista – ideal que se popularizou durante a revolução francesa que criticava as práticas do antigo regime, essa vertente filosófica foi desenvolvida por Auguste Comte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BEAED7DE-9D02-4FE6-936F-05CA7C103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Monarquia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B3ECDB2A-B67B-440B-B61A-1A19E30D75A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Representa o monopólio política restrito e exclusivo a apenas um grupo, geralmente uma família. O líder nesse modelo, permanece no poder até que morra ou abdique  </a:t>
            </a: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E17E99A7-7784-4606-8633-CC9ED8E0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Perca de apoio de d. Pedro </a:t>
            </a:r>
            <a:r>
              <a:rPr lang="pt-BR" dirty="0" err="1"/>
              <a:t>Ii</a:t>
            </a:r>
            <a:endParaRPr lang="pt-BR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F6E31B14-4D6C-45D6-AA5F-B26736F44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2800" dirty="0"/>
              <a:t>Militares – os principais conspiradores contra </a:t>
            </a:r>
            <a:r>
              <a:rPr lang="pt-BR" sz="2800" dirty="0" err="1"/>
              <a:t>D.Pedro</a:t>
            </a:r>
            <a:r>
              <a:rPr lang="pt-BR" sz="2800" dirty="0"/>
              <a:t> II e o governo monárquico </a:t>
            </a:r>
          </a:p>
          <a:p>
            <a:pPr lvl="1"/>
            <a:r>
              <a:rPr lang="pt-BR" sz="2500" dirty="0"/>
              <a:t>Positivismo</a:t>
            </a:r>
          </a:p>
          <a:p>
            <a:pPr lvl="1"/>
            <a:r>
              <a:rPr lang="pt-BR" sz="2500" dirty="0"/>
              <a:t>Republicanismo</a:t>
            </a:r>
          </a:p>
          <a:p>
            <a:pPr lvl="3"/>
            <a:r>
              <a:rPr lang="pt-BR" sz="2200" dirty="0"/>
              <a:t>Maior capacidade de direito</a:t>
            </a:r>
          </a:p>
          <a:p>
            <a:pPr lvl="3"/>
            <a:r>
              <a:rPr lang="pt-BR" sz="2200" dirty="0"/>
              <a:t>Melhor participação política</a:t>
            </a:r>
          </a:p>
          <a:p>
            <a:r>
              <a:rPr lang="pt-BR" sz="2800" dirty="0"/>
              <a:t>Grandes produtores de café – abolição da escravidão sem indenização</a:t>
            </a:r>
          </a:p>
          <a:p>
            <a:pPr lvl="1"/>
            <a:r>
              <a:rPr lang="pt-BR" sz="2500" dirty="0"/>
              <a:t>Surgimento do PRP – Alegando que a monarquia não daria a partição politica que São Paulo precisava</a:t>
            </a:r>
          </a:p>
          <a:p>
            <a:r>
              <a:rPr lang="pt-BR" sz="2800" dirty="0"/>
              <a:t>Igreja – conflito dos padres com a maçonaria</a:t>
            </a:r>
          </a:p>
          <a:p>
            <a:pPr lvl="1"/>
            <a:r>
              <a:rPr lang="pt-BR" sz="2500" dirty="0"/>
              <a:t>Infalibilidade papal</a:t>
            </a:r>
          </a:p>
          <a:p>
            <a:pPr lvl="1"/>
            <a:r>
              <a:rPr lang="pt-BR" sz="2500" dirty="0"/>
              <a:t>Bula </a:t>
            </a:r>
            <a:r>
              <a:rPr lang="pt-BR" sz="2500" dirty="0" err="1"/>
              <a:t>Syllabus</a:t>
            </a:r>
            <a:endParaRPr lang="pt-BR" sz="2500" dirty="0"/>
          </a:p>
          <a:p>
            <a:endParaRPr lang="pt-BR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46359F-DB6D-47D0-B08D-9A1A5F36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EA9A4D-5B4A-4536-B4F3-3781F06B7402}" type="datetime1">
              <a:rPr lang="pt-BR" smtClean="0"/>
              <a:t>28/04/2020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5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A3BF49A5-8A33-44AE-9720-D16002E3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Protagonista da proclamação da república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F315D0D2-0396-47B1-AD24-D32E590A2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Marechal Deodoro da Fonseca – Militar e político brasileiro, o primeiro presidente do Brasil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47C7FD8-2FC2-4586-898C-BA0F1400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EA9A4D-5B4A-4536-B4F3-3781F06B7402}" type="datetime1">
              <a:rPr lang="pt-BR" smtClean="0"/>
              <a:t>28/04/2020</a:t>
            </a:fld>
            <a:endParaRPr lang="en-US" dirty="0"/>
          </a:p>
        </p:txBody>
      </p:sp>
      <p:pic>
        <p:nvPicPr>
          <p:cNvPr id="1026" name="Picture 2" descr="Aventuras na História · Marechal Deodoro da Fonseca, o primeiro ...">
            <a:extLst>
              <a:ext uri="{FF2B5EF4-FFF2-40B4-BE49-F238E27FC236}">
                <a16:creationId xmlns:a16="http://schemas.microsoft.com/office/drawing/2014/main" id="{34C092DF-ECE9-4C13-A9DA-809CA8AAA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1638399"/>
            <a:ext cx="6651625" cy="37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2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7B9604A-61C0-4651-81B7-4682DC64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14 e 15 de novembro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646640C-97C9-4C11-A84A-9C425D567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Republicanos não tinha um grande apelo popular, por isso houve-se uma pressa em declarar o golpe</a:t>
            </a:r>
          </a:p>
          <a:p>
            <a:r>
              <a:rPr lang="pt-BR" dirty="0"/>
              <a:t>Surge um boato de que </a:t>
            </a:r>
            <a:r>
              <a:rPr lang="pt-BR" b="1" dirty="0"/>
              <a:t>Deodoro da Fonseca </a:t>
            </a:r>
            <a:r>
              <a:rPr lang="pt-BR" dirty="0"/>
              <a:t>e </a:t>
            </a:r>
            <a:r>
              <a:rPr lang="pt-BR" b="1" dirty="0"/>
              <a:t>Benjamin Constant </a:t>
            </a:r>
            <a:r>
              <a:rPr lang="pt-BR" dirty="0"/>
              <a:t>seriam presos, boato esse criado por </a:t>
            </a:r>
            <a:r>
              <a:rPr lang="pt-BR" b="1" dirty="0"/>
              <a:t>Frederico Sólon </a:t>
            </a:r>
          </a:p>
          <a:p>
            <a:r>
              <a:rPr lang="pt-BR" b="1" dirty="0"/>
              <a:t>Visconde de Ouro Petro, </a:t>
            </a:r>
            <a:r>
              <a:rPr lang="pt-BR" dirty="0"/>
              <a:t>atual primeiro ministro tenta desinflamar a situação</a:t>
            </a:r>
          </a:p>
          <a:p>
            <a:r>
              <a:rPr lang="pt-BR" dirty="0"/>
              <a:t>Republicanos preparam um documento que declarava Marechal Deodoro da Fonseca o no líder nacional</a:t>
            </a:r>
          </a:p>
          <a:p>
            <a:r>
              <a:rPr lang="pt-BR" dirty="0"/>
              <a:t>Silveira Martins e a filha do barão do triunfo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B31D39-795E-4F35-B90E-82CB5456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6C5998-667C-4083-8EAC-8B78C6E30EC5}" type="datetime1">
              <a:rPr lang="pt-BR" smtClean="0"/>
              <a:t>28/04/2020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1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2E4F2-61F1-4F78-908C-AEAD1385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Republica da Espada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4F6B3C-18ED-4EA0-9A8B-8465D23D4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Período onde os militares governaram o Brasil</a:t>
            </a:r>
          </a:p>
          <a:p>
            <a:pPr lvl="1"/>
            <a:r>
              <a:rPr lang="pt-BR" dirty="0"/>
              <a:t>Marechal Deodoro da Fonseca</a:t>
            </a:r>
          </a:p>
          <a:p>
            <a:pPr lvl="1"/>
            <a:r>
              <a:rPr lang="pt-BR" dirty="0"/>
              <a:t>Marechal Floriano Peixoto </a:t>
            </a:r>
          </a:p>
          <a:p>
            <a:r>
              <a:rPr lang="pt-BR" dirty="0"/>
              <a:t>Participação política restrita – Homens maiores de 21 anos</a:t>
            </a:r>
          </a:p>
          <a:p>
            <a:pPr lvl="1"/>
            <a:r>
              <a:rPr lang="pt-BR" dirty="0"/>
              <a:t>Voto de Cabresto </a:t>
            </a:r>
          </a:p>
          <a:p>
            <a:pPr lvl="1"/>
            <a:r>
              <a:rPr lang="pt-BR" dirty="0"/>
              <a:t>Sistema eleitoral fraudulento </a:t>
            </a:r>
          </a:p>
          <a:p>
            <a:r>
              <a:rPr lang="pt-BR" dirty="0"/>
              <a:t>Avanço econômico discreta</a:t>
            </a:r>
          </a:p>
          <a:p>
            <a:pPr lvl="1"/>
            <a:r>
              <a:rPr lang="pt-BR" dirty="0"/>
              <a:t>Ministro Ruy Barbosa – fabricação do papel moeda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9DC278-2939-4C97-9177-BF3EA801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866A0C-EEE8-4DE1-9ECF-51EC9C0B8BE2}" type="datetime1">
              <a:rPr lang="pt-BR" smtClean="0"/>
              <a:t>28/04/2020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8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B3188-CEF1-455C-9D0A-D32C8A1A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Republica da espada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36D8A1-1EA0-49C8-8D37-F8AE3DBD7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Fim do poder hereditário, agora seria revezado </a:t>
            </a:r>
          </a:p>
          <a:p>
            <a:r>
              <a:rPr lang="pt-BR" dirty="0"/>
              <a:t>Extinção do poder moderador</a:t>
            </a:r>
          </a:p>
          <a:p>
            <a:r>
              <a:rPr lang="pt-BR" dirty="0"/>
              <a:t>Criou-se a </a:t>
            </a:r>
            <a:r>
              <a:rPr lang="pt-BR" b="1" dirty="0"/>
              <a:t>Federação</a:t>
            </a:r>
            <a:r>
              <a:rPr lang="pt-BR" dirty="0"/>
              <a:t> – descentralização política </a:t>
            </a:r>
          </a:p>
          <a:p>
            <a:r>
              <a:rPr lang="pt-BR" dirty="0"/>
              <a:t>Avanço econômico discreta</a:t>
            </a:r>
          </a:p>
          <a:p>
            <a:r>
              <a:rPr lang="pt-BR" dirty="0"/>
              <a:t>O estado se separa da igreja, o fim do </a:t>
            </a:r>
            <a:r>
              <a:rPr lang="pt-BR" b="1" dirty="0"/>
              <a:t>apadroado </a:t>
            </a:r>
            <a:r>
              <a:rPr lang="pt-BR" dirty="0"/>
              <a:t>e a laicização do estado</a:t>
            </a:r>
          </a:p>
          <a:p>
            <a:r>
              <a:rPr lang="pt-BR" dirty="0"/>
              <a:t>Programa-se uma mudança cultural para alavancar a aceitação da republica</a:t>
            </a:r>
          </a:p>
          <a:p>
            <a:r>
              <a:rPr lang="pt-BR" dirty="0"/>
              <a:t>Primeira revolta da armada</a:t>
            </a:r>
          </a:p>
          <a:p>
            <a:pPr lvl="1"/>
            <a:r>
              <a:rPr lang="pt-BR" dirty="0"/>
              <a:t>Oposição da Marinha</a:t>
            </a:r>
          </a:p>
          <a:p>
            <a:pPr lvl="1"/>
            <a:r>
              <a:rPr lang="pt-BR" dirty="0"/>
              <a:t>Ocupação da baía de Guanabara 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658915-9281-455E-AEAF-AD1FDCE9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866A0C-EEE8-4DE1-9ECF-51EC9C0B8BE2}" type="datetime1">
              <a:rPr lang="pt-BR" smtClean="0"/>
              <a:t>28/04/2020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1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0A7B271-2300-4049-9347-27B201EB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Primeiro vice presidente e segundo presidente do brasil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64D8D7A0-16E0-43A9-B396-8C4B4ED0E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Floriano Peixoto foi um militar e político brasileiro, que ficou popularmente conhecido como Marechal de Ferro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1C7428-5623-4450-8711-80C6F7BF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866A0C-EEE8-4DE1-9ECF-51EC9C0B8BE2}" type="datetime1">
              <a:rPr lang="pt-BR" smtClean="0"/>
              <a:t>28/04/2020</a:t>
            </a:fld>
            <a:endParaRPr lang="en-US" dirty="0"/>
          </a:p>
        </p:txBody>
      </p:sp>
      <p:pic>
        <p:nvPicPr>
          <p:cNvPr id="3076" name="Picture 4" descr="Ficheiro:Oscar Pereira da Silva - Retrato de Marechal Floriano ...">
            <a:extLst>
              <a:ext uri="{FF2B5EF4-FFF2-40B4-BE49-F238E27FC236}">
                <a16:creationId xmlns:a16="http://schemas.microsoft.com/office/drawing/2014/main" id="{943B2BC6-4735-48E0-9757-FA495F136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8" y="721496"/>
            <a:ext cx="4631642" cy="591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C449141-56B2-48BD-80E0-1218A0FB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INICIO DA REPUBLICA OLIGARQUICA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A9CAECA-8103-4A27-B08A-A957F0FEB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Segunda revolta da armada contra Floriano Peixoto que acontece no sul</a:t>
            </a:r>
          </a:p>
          <a:p>
            <a:pPr lvl="1"/>
            <a:r>
              <a:rPr lang="pt-BR" dirty="0"/>
              <a:t>Partido Federalista x Republicano</a:t>
            </a:r>
          </a:p>
          <a:p>
            <a:pPr lvl="1"/>
            <a:r>
              <a:rPr lang="pt-BR" dirty="0"/>
              <a:t>Fundação de Florianópolis</a:t>
            </a:r>
          </a:p>
          <a:p>
            <a:pPr lvl="1"/>
            <a:r>
              <a:rPr lang="pt-BR" dirty="0"/>
              <a:t>Apoio da elite cafeicultores </a:t>
            </a:r>
          </a:p>
          <a:p>
            <a:r>
              <a:rPr lang="pt-BR" dirty="0"/>
              <a:t>Inicio do voto aberto e o começo da Republica Oligarca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494FBD-D018-4A16-B7E8-745EE2D9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6C5998-667C-4083-8EAC-8B78C6E30EC5}" type="datetime1">
              <a:rPr lang="pt-BR" smtClean="0"/>
              <a:t>28/04/2020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4819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3_TF33552983" id="{3F923CBD-04A0-41B3-B873-EF426160762E}" vid="{54083136-2BEC-4495-B8B7-3CA1817B37D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{7833A45D-2484-4D1F-B8A0-C3D7E20C0989}tf33552983</Template>
  <TotalTime>0</TotalTime>
  <Words>419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Calibri</vt:lpstr>
      <vt:lpstr>Franklin Gothic Book</vt:lpstr>
      <vt:lpstr>Franklin Gothic Demi</vt:lpstr>
      <vt:lpstr>Wingdings 2</vt:lpstr>
      <vt:lpstr>DividendVTI</vt:lpstr>
      <vt:lpstr>Proclamação da república </vt:lpstr>
      <vt:lpstr>Mudança de governo</vt:lpstr>
      <vt:lpstr>Perca de apoio de d. Pedro Ii</vt:lpstr>
      <vt:lpstr>Protagonista da proclamação da república</vt:lpstr>
      <vt:lpstr>14 e 15 de novembro</vt:lpstr>
      <vt:lpstr>Republica da Espada</vt:lpstr>
      <vt:lpstr>Republica da espada</vt:lpstr>
      <vt:lpstr>Primeiro vice presidente e segundo presidente do brasil</vt:lpstr>
      <vt:lpstr>INICIO DA REPUBLICA OLIGARQUICA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2020-04-28T05:46:13Z</dcterms:created>
  <dcterms:modified xsi:type="dcterms:W3CDTF">2020-04-28T10:15:57Z</dcterms:modified>
</cp:coreProperties>
</file>