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ilo Moriera" userId="f20ffc5915ceafc2" providerId="LiveId" clId="{648D156D-B51A-4144-8B8A-B65378426FD4}"/>
    <pc:docChg chg="custSel addSld modSld">
      <pc:chgData name="Murilo Moriera" userId="f20ffc5915ceafc2" providerId="LiveId" clId="{648D156D-B51A-4144-8B8A-B65378426FD4}" dt="2020-04-27T09:33:01.847" v="51" actId="20577"/>
      <pc:docMkLst>
        <pc:docMk/>
      </pc:docMkLst>
      <pc:sldChg chg="addSp delSp modSp new mod">
        <pc:chgData name="Murilo Moriera" userId="f20ffc5915ceafc2" providerId="LiveId" clId="{648D156D-B51A-4144-8B8A-B65378426FD4}" dt="2020-04-27T09:33:01.847" v="51" actId="20577"/>
        <pc:sldMkLst>
          <pc:docMk/>
          <pc:sldMk cId="2577728468" sldId="264"/>
        </pc:sldMkLst>
        <pc:spChg chg="del">
          <ac:chgData name="Murilo Moriera" userId="f20ffc5915ceafc2" providerId="LiveId" clId="{648D156D-B51A-4144-8B8A-B65378426FD4}" dt="2020-04-27T09:32:26.212" v="1"/>
          <ac:spMkLst>
            <pc:docMk/>
            <pc:sldMk cId="2577728468" sldId="264"/>
            <ac:spMk id="2" creationId="{46D644AF-E17F-4C6D-83F2-E4E97BFE5807}"/>
          </ac:spMkLst>
        </pc:spChg>
        <pc:spChg chg="del">
          <ac:chgData name="Murilo Moriera" userId="f20ffc5915ceafc2" providerId="LiveId" clId="{648D156D-B51A-4144-8B8A-B65378426FD4}" dt="2020-04-27T09:32:26.212" v="1"/>
          <ac:spMkLst>
            <pc:docMk/>
            <pc:sldMk cId="2577728468" sldId="264"/>
            <ac:spMk id="3" creationId="{5BAD3FBC-DC72-42B1-ADD5-BBF4F4DA028E}"/>
          </ac:spMkLst>
        </pc:spChg>
        <pc:spChg chg="del">
          <ac:chgData name="Murilo Moriera" userId="f20ffc5915ceafc2" providerId="LiveId" clId="{648D156D-B51A-4144-8B8A-B65378426FD4}" dt="2020-04-27T09:32:26.212" v="1"/>
          <ac:spMkLst>
            <pc:docMk/>
            <pc:sldMk cId="2577728468" sldId="264"/>
            <ac:spMk id="4" creationId="{864E2DFA-2F3A-4506-8618-B6A336C87407}"/>
          </ac:spMkLst>
        </pc:spChg>
        <pc:spChg chg="add mod">
          <ac:chgData name="Murilo Moriera" userId="f20ffc5915ceafc2" providerId="LiveId" clId="{648D156D-B51A-4144-8B8A-B65378426FD4}" dt="2020-04-27T09:32:33.926" v="12" actId="20577"/>
          <ac:spMkLst>
            <pc:docMk/>
            <pc:sldMk cId="2577728468" sldId="264"/>
            <ac:spMk id="5" creationId="{5364B65A-B5D6-43FC-A57B-7B8A51C320A0}"/>
          </ac:spMkLst>
        </pc:spChg>
        <pc:spChg chg="add mod">
          <ac:chgData name="Murilo Moriera" userId="f20ffc5915ceafc2" providerId="LiveId" clId="{648D156D-B51A-4144-8B8A-B65378426FD4}" dt="2020-04-27T09:33:01.847" v="51" actId="20577"/>
          <ac:spMkLst>
            <pc:docMk/>
            <pc:sldMk cId="2577728468" sldId="264"/>
            <ac:spMk id="6" creationId="{CC42CF37-55A2-42A4-AF17-F3C3F906DA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94C84-33DA-4F8C-9F44-78A2E7A026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Brasil Império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9B4925-6732-4AB6-A60C-6CA802E14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Segundo Reinado</a:t>
            </a:r>
          </a:p>
        </p:txBody>
      </p:sp>
    </p:spTree>
    <p:extLst>
      <p:ext uri="{BB962C8B-B14F-4D97-AF65-F5344CB8AC3E}">
        <p14:creationId xmlns:p14="http://schemas.microsoft.com/office/powerpoint/2010/main" val="348905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DAF69-4D7A-4BBC-9230-233AB3C0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Segundo Reinado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4F83C2-9557-411F-AF8A-950C15EEC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Período Regencial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Teve início em 1840 e terminou em 1889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Golpe da maioridade</a:t>
            </a:r>
          </a:p>
        </p:txBody>
      </p:sp>
    </p:spTree>
    <p:extLst>
      <p:ext uri="{BB962C8B-B14F-4D97-AF65-F5344CB8AC3E}">
        <p14:creationId xmlns:p14="http://schemas.microsoft.com/office/powerpoint/2010/main" val="206089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8579EC4B-23AE-4F62-A639-02F450C6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291" y="952578"/>
            <a:ext cx="4611757" cy="558170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dirty="0"/>
              <a:t>Características do Segundo Reinado</a:t>
            </a:r>
          </a:p>
        </p:txBody>
      </p:sp>
      <p:pic>
        <p:nvPicPr>
          <p:cNvPr id="1026" name="Picture 2" descr="Parlamentarismo às avessas – Wikipédia, a enciclopédia livre">
            <a:extLst>
              <a:ext uri="{FF2B5EF4-FFF2-40B4-BE49-F238E27FC236}">
                <a16:creationId xmlns:a16="http://schemas.microsoft.com/office/drawing/2014/main" id="{059AC521-055A-4D15-A89F-BA7ADA9CAE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952578"/>
            <a:ext cx="4611757" cy="260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85EE11-8A7E-45E2-9D48-7453984EF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24291" y="1510747"/>
            <a:ext cx="4611757" cy="422744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Incentivo intelectual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Centralização de poder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Parlamentarismo as avessas (Liberais e Conservadores)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Expansão da economia cafeeira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Leis abolicionistas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Surto industrial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897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3DDAA430-825D-418B-85BD-58964192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Movimentos Abolicionismo 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F6DECD2-7EE9-4AE0-B9CC-866373C4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pt-BR" sz="2400" dirty="0"/>
              <a:t>Conflito com a Inglaterra</a:t>
            </a:r>
          </a:p>
          <a:p>
            <a:pPr marL="285750" indent="-285750"/>
            <a:r>
              <a:rPr lang="pt-BR" sz="2400" dirty="0"/>
              <a:t>Movimento abolicionista inglês</a:t>
            </a:r>
          </a:p>
          <a:p>
            <a:r>
              <a:rPr lang="pt-BR" sz="2400" dirty="0"/>
              <a:t>Negociação interna sobre a escravidão</a:t>
            </a:r>
          </a:p>
          <a:p>
            <a:r>
              <a:rPr lang="pt-BR" sz="2400" dirty="0"/>
              <a:t>Leis abolicionistas</a:t>
            </a:r>
          </a:p>
        </p:txBody>
      </p:sp>
    </p:spTree>
    <p:extLst>
      <p:ext uri="{BB962C8B-B14F-4D97-AF65-F5344CB8AC3E}">
        <p14:creationId xmlns:p14="http://schemas.microsoft.com/office/powerpoint/2010/main" val="199275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35C5098-4A5F-4284-9325-0CA9085D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de terras e chega dos imigrantes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AC2B818-C291-4455-B96A-A24EE1631F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Parceria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9D8A3FF-F016-4C90-B6F4-7A9F63F6FC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Subsidio de imigrantes nas terras, em troca, esse imigrante deveria pagar as dividas com o senhor da terra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33E0BB3C-A13D-435E-A07D-C66B4DA5E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Colonato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0429FC7F-7C09-4AE3-B0D7-73CB72D930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Acesso a terras pagas, mas agora pagas pelo estado, além de que as transferências para as fazendas eram realizadas quando as condições eram favoráveis para produção</a:t>
            </a:r>
          </a:p>
        </p:txBody>
      </p:sp>
    </p:spTree>
    <p:extLst>
      <p:ext uri="{BB962C8B-B14F-4D97-AF65-F5344CB8AC3E}">
        <p14:creationId xmlns:p14="http://schemas.microsoft.com/office/powerpoint/2010/main" val="62698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845B737A-1C71-430B-9B4F-1634A53F8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Avanço na economia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EC4E3666-E300-48E0-9753-6A4E9C4CE4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Produção de café</a:t>
            </a: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A7306AFA-7D25-4DF3-B7EE-47F5442A94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Em 1830, o Vale Paraíba se transforma na principal produção de café em larga escala, usando como modo o </a:t>
            </a:r>
            <a:r>
              <a:rPr lang="pt-BR" i="1" dirty="0"/>
              <a:t>plantation</a:t>
            </a:r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AB32C582-03F8-403E-8297-29BB5E761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Era Mauá </a:t>
            </a:r>
          </a:p>
        </p:txBody>
      </p:sp>
      <p:sp>
        <p:nvSpPr>
          <p:cNvPr id="12" name="Espaço Reservado para Conteúdo 11">
            <a:extLst>
              <a:ext uri="{FF2B5EF4-FFF2-40B4-BE49-F238E27FC236}">
                <a16:creationId xmlns:a16="http://schemas.microsoft.com/office/drawing/2014/main" id="{1E96E7A6-E639-4428-AB07-F6245434DDC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Foi o avanço industrial incentivado pelo Barão de Mauá, mas que houve um grande boicote pelos grandes produtores de café</a:t>
            </a:r>
          </a:p>
        </p:txBody>
      </p:sp>
    </p:spTree>
    <p:extLst>
      <p:ext uri="{BB962C8B-B14F-4D97-AF65-F5344CB8AC3E}">
        <p14:creationId xmlns:p14="http://schemas.microsoft.com/office/powerpoint/2010/main" val="998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A526D58E-A827-4FE3-A5CF-EE643AA6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Perca de apoio popular 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9701D118-9B78-41EE-9F62-0D0ED74E9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Igreja</a:t>
            </a:r>
            <a:r>
              <a:rPr lang="pt-BR" dirty="0"/>
              <a:t> – Pois imperador desacreditou a </a:t>
            </a:r>
            <a:r>
              <a:rPr lang="pt-BR" dirty="0" err="1"/>
              <a:t>Bulla</a:t>
            </a:r>
            <a:r>
              <a:rPr lang="pt-BR" dirty="0"/>
              <a:t> </a:t>
            </a:r>
            <a:r>
              <a:rPr lang="pt-BR" dirty="0" err="1"/>
              <a:t>Syllabus</a:t>
            </a:r>
            <a:r>
              <a:rPr lang="pt-BR" dirty="0"/>
              <a:t> decretada pelo papa</a:t>
            </a:r>
          </a:p>
          <a:p>
            <a:r>
              <a:rPr lang="pt-BR" b="1" dirty="0"/>
              <a:t>Exército</a:t>
            </a:r>
            <a:r>
              <a:rPr lang="pt-BR" dirty="0"/>
              <a:t> – Perca da confiança do exército por conta da guerra do Paraguai</a:t>
            </a:r>
          </a:p>
          <a:p>
            <a:r>
              <a:rPr lang="pt-BR" b="1" dirty="0"/>
              <a:t>Elite</a:t>
            </a:r>
            <a:r>
              <a:rPr lang="pt-BR" dirty="0"/>
              <a:t> – Abolição da escravidão, que desagradou os latifundiários </a:t>
            </a:r>
          </a:p>
        </p:txBody>
      </p:sp>
    </p:spTree>
    <p:extLst>
      <p:ext uri="{BB962C8B-B14F-4D97-AF65-F5344CB8AC3E}">
        <p14:creationId xmlns:p14="http://schemas.microsoft.com/office/powerpoint/2010/main" val="315481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2D1DE69-0F7E-4F8C-A256-CB66E3A8F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291" y="1058595"/>
            <a:ext cx="3275013" cy="451750"/>
          </a:xfrm>
        </p:spPr>
        <p:txBody>
          <a:bodyPr>
            <a:normAutofit fontScale="90000"/>
          </a:bodyPr>
          <a:lstStyle/>
          <a:p>
            <a:r>
              <a:rPr lang="pt-BR" dirty="0"/>
              <a:t>Princesa Isabel e Lei áurea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247BD477-CC81-4F77-8AA8-CFD05C8C7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24290" y="1510345"/>
            <a:ext cx="3275013" cy="390979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Nascida em 29 de julho de 1846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Era considerada humanista e abolicionista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Uma das vezes em que a princesa assumiu o poder temporariamente, foi em 1888, data em que decretou a Lei áurea</a:t>
            </a:r>
          </a:p>
        </p:txBody>
      </p:sp>
      <p:pic>
        <p:nvPicPr>
          <p:cNvPr id="2050" name="Picture 2" descr="Seis fatos curiosos sobre a princesa Isabel - Brasil Escola">
            <a:extLst>
              <a:ext uri="{FF2B5EF4-FFF2-40B4-BE49-F238E27FC236}">
                <a16:creationId xmlns:a16="http://schemas.microsoft.com/office/drawing/2014/main" id="{5312E0AD-DC83-446A-85F0-71D6285E5D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593" y="1510345"/>
            <a:ext cx="6127117" cy="357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27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364B65A-B5D6-43FC-A57B-7B8A51C32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Exercicios</a:t>
            </a:r>
            <a:r>
              <a:rPr lang="pt-BR" dirty="0"/>
              <a:t> 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C42CF37-55A2-42A4-AF17-F3C3F906D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Capitulo 18, exercício </a:t>
            </a:r>
            <a:r>
              <a:rPr lang="pt-BR"/>
              <a:t>de fixação </a:t>
            </a:r>
          </a:p>
        </p:txBody>
      </p:sp>
    </p:spTree>
    <p:extLst>
      <p:ext uri="{BB962C8B-B14F-4D97-AF65-F5344CB8AC3E}">
        <p14:creationId xmlns:p14="http://schemas.microsoft.com/office/powerpoint/2010/main" val="257772846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177</TotalTime>
  <Words>254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Galeria</vt:lpstr>
      <vt:lpstr>Brasil Império</vt:lpstr>
      <vt:lpstr>Segundo Reinado</vt:lpstr>
      <vt:lpstr> Características do Segundo Reinado</vt:lpstr>
      <vt:lpstr>Movimentos Abolicionismo </vt:lpstr>
      <vt:lpstr>Lei de terras e chega dos imigrantes</vt:lpstr>
      <vt:lpstr>Avanço na economia</vt:lpstr>
      <vt:lpstr>Perca de apoio popular </vt:lpstr>
      <vt:lpstr>Princesa Isabel e Lei áurea</vt:lpstr>
      <vt:lpstr>Exercicios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Brasil Império</dc:title>
  <dc:creator>Murilo Moriera</dc:creator>
  <cp:lastModifiedBy>Murilo Moriera</cp:lastModifiedBy>
  <cp:revision>10</cp:revision>
  <dcterms:created xsi:type="dcterms:W3CDTF">2020-04-26T23:17:12Z</dcterms:created>
  <dcterms:modified xsi:type="dcterms:W3CDTF">2020-04-27T09:33:09Z</dcterms:modified>
</cp:coreProperties>
</file>