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ilo Moriera" userId="f20ffc5915ceafc2" providerId="LiveId" clId="{03D17A6A-31FD-4159-87A6-D806B20ED483}"/>
    <pc:docChg chg="delSld modSld">
      <pc:chgData name="Murilo Moriera" userId="f20ffc5915ceafc2" providerId="LiveId" clId="{03D17A6A-31FD-4159-87A6-D806B20ED483}" dt="2020-04-29T12:24:10.487" v="8" actId="20577"/>
      <pc:docMkLst>
        <pc:docMk/>
      </pc:docMkLst>
      <pc:sldChg chg="modSp mod">
        <pc:chgData name="Murilo Moriera" userId="f20ffc5915ceafc2" providerId="LiveId" clId="{03D17A6A-31FD-4159-87A6-D806B20ED483}" dt="2020-04-29T12:24:10.487" v="8" actId="20577"/>
        <pc:sldMkLst>
          <pc:docMk/>
          <pc:sldMk cId="3388245471" sldId="272"/>
        </pc:sldMkLst>
        <pc:spChg chg="mod">
          <ac:chgData name="Murilo Moriera" userId="f20ffc5915ceafc2" providerId="LiveId" clId="{03D17A6A-31FD-4159-87A6-D806B20ED483}" dt="2020-04-29T12:24:10.487" v="8" actId="20577"/>
          <ac:spMkLst>
            <pc:docMk/>
            <pc:sldMk cId="3388245471" sldId="272"/>
            <ac:spMk id="3" creationId="{E66308D4-2C87-432A-9942-233BF0F17E00}"/>
          </ac:spMkLst>
        </pc:spChg>
      </pc:sldChg>
      <pc:sldChg chg="del">
        <pc:chgData name="Murilo Moriera" userId="f20ffc5915ceafc2" providerId="LiveId" clId="{03D17A6A-31FD-4159-87A6-D806B20ED483}" dt="2020-04-29T12:23:51.632" v="2" actId="47"/>
        <pc:sldMkLst>
          <pc:docMk/>
          <pc:sldMk cId="2357190431" sldId="275"/>
        </pc:sldMkLst>
      </pc:sldChg>
      <pc:sldChg chg="del">
        <pc:chgData name="Murilo Moriera" userId="f20ffc5915ceafc2" providerId="LiveId" clId="{03D17A6A-31FD-4159-87A6-D806B20ED483}" dt="2020-04-29T12:23:50.030" v="1" actId="47"/>
        <pc:sldMkLst>
          <pc:docMk/>
          <pc:sldMk cId="1320146908" sldId="277"/>
        </pc:sldMkLst>
      </pc:sldChg>
      <pc:sldChg chg="del">
        <pc:chgData name="Murilo Moriera" userId="f20ffc5915ceafc2" providerId="LiveId" clId="{03D17A6A-31FD-4159-87A6-D806B20ED483}" dt="2020-04-29T12:23:47.787" v="0" actId="47"/>
        <pc:sldMkLst>
          <pc:docMk/>
          <pc:sldMk cId="244182552" sldId="278"/>
        </pc:sldMkLst>
      </pc:sldChg>
      <pc:sldChg chg="del">
        <pc:chgData name="Murilo Moriera" userId="f20ffc5915ceafc2" providerId="LiveId" clId="{03D17A6A-31FD-4159-87A6-D806B20ED483}" dt="2020-04-29T12:23:52.606" v="3" actId="47"/>
        <pc:sldMkLst>
          <pc:docMk/>
          <pc:sldMk cId="3980147354" sldId="279"/>
        </pc:sldMkLst>
      </pc:sldChg>
      <pc:sldChg chg="del">
        <pc:chgData name="Murilo Moriera" userId="f20ffc5915ceafc2" providerId="LiveId" clId="{03D17A6A-31FD-4159-87A6-D806B20ED483}" dt="2020-04-29T12:23:53.915" v="4" actId="47"/>
        <pc:sldMkLst>
          <pc:docMk/>
          <pc:sldMk cId="897384741" sldId="280"/>
        </pc:sldMkLst>
      </pc:sldChg>
    </pc:docChg>
  </pc:docChgLst>
  <pc:docChgLst>
    <pc:chgData name="Murilo Moriera" userId="f20ffc5915ceafc2" providerId="LiveId" clId="{41C2A576-D2DC-435D-ADF2-3EC68BAABCB3}"/>
    <pc:docChg chg="modSld">
      <pc:chgData name="Murilo Moriera" userId="f20ffc5915ceafc2" providerId="LiveId" clId="{41C2A576-D2DC-435D-ADF2-3EC68BAABCB3}" dt="2020-04-28T11:38:15.437" v="5" actId="20577"/>
      <pc:docMkLst>
        <pc:docMk/>
      </pc:docMkLst>
      <pc:sldChg chg="modSp mod">
        <pc:chgData name="Murilo Moriera" userId="f20ffc5915ceafc2" providerId="LiveId" clId="{41C2A576-D2DC-435D-ADF2-3EC68BAABCB3}" dt="2020-04-28T11:38:15.437" v="5" actId="20577"/>
        <pc:sldMkLst>
          <pc:docMk/>
          <pc:sldMk cId="1424385454" sldId="271"/>
        </pc:sldMkLst>
        <pc:spChg chg="mod">
          <ac:chgData name="Murilo Moriera" userId="f20ffc5915ceafc2" providerId="LiveId" clId="{41C2A576-D2DC-435D-ADF2-3EC68BAABCB3}" dt="2020-04-28T11:38:15.437" v="5" actId="20577"/>
          <ac:spMkLst>
            <pc:docMk/>
            <pc:sldMk cId="1424385454" sldId="271"/>
            <ac:spMk id="6" creationId="{7F445F69-F7E5-44CB-A0DC-660BEE5BAF71}"/>
          </ac:spMkLst>
        </pc:spChg>
      </pc:sldChg>
    </pc:docChg>
  </pc:docChgLst>
  <pc:docChgLst>
    <pc:chgData name="Murilo Moriera" userId="f20ffc5915ceafc2" providerId="LiveId" clId="{B453AB73-5B4C-40B2-95D2-1A1E90BA2CAC}"/>
    <pc:docChg chg="custSel addSld modSld">
      <pc:chgData name="Murilo Moriera" userId="f20ffc5915ceafc2" providerId="LiveId" clId="{B453AB73-5B4C-40B2-95D2-1A1E90BA2CAC}" dt="2020-04-28T08:59:36.573" v="1141" actId="20577"/>
      <pc:docMkLst>
        <pc:docMk/>
      </pc:docMkLst>
      <pc:sldChg chg="addSp delSp modSp new mod">
        <pc:chgData name="Murilo Moriera" userId="f20ffc5915ceafc2" providerId="LiveId" clId="{B453AB73-5B4C-40B2-95D2-1A1E90BA2CAC}" dt="2020-04-28T08:44:58.643" v="469" actId="20577"/>
        <pc:sldMkLst>
          <pc:docMk/>
          <pc:sldMk cId="1424385454" sldId="271"/>
        </pc:sldMkLst>
        <pc:spChg chg="del">
          <ac:chgData name="Murilo Moriera" userId="f20ffc5915ceafc2" providerId="LiveId" clId="{B453AB73-5B4C-40B2-95D2-1A1E90BA2CAC}" dt="2020-04-28T08:38:45.337" v="1"/>
          <ac:spMkLst>
            <pc:docMk/>
            <pc:sldMk cId="1424385454" sldId="271"/>
            <ac:spMk id="2" creationId="{38C632CF-5BCB-4201-89B9-9282CD57850B}"/>
          </ac:spMkLst>
        </pc:spChg>
        <pc:spChg chg="del">
          <ac:chgData name="Murilo Moriera" userId="f20ffc5915ceafc2" providerId="LiveId" clId="{B453AB73-5B4C-40B2-95D2-1A1E90BA2CAC}" dt="2020-04-28T08:38:45.337" v="1"/>
          <ac:spMkLst>
            <pc:docMk/>
            <pc:sldMk cId="1424385454" sldId="271"/>
            <ac:spMk id="3" creationId="{CA8E186B-8218-4B78-9C92-B86BC6CEDC32}"/>
          </ac:spMkLst>
        </pc:spChg>
        <pc:spChg chg="del">
          <ac:chgData name="Murilo Moriera" userId="f20ffc5915ceafc2" providerId="LiveId" clId="{B453AB73-5B4C-40B2-95D2-1A1E90BA2CAC}" dt="2020-04-28T08:38:45.337" v="1"/>
          <ac:spMkLst>
            <pc:docMk/>
            <pc:sldMk cId="1424385454" sldId="271"/>
            <ac:spMk id="4" creationId="{308B668E-D362-4E24-BA55-1DD1C7123A6B}"/>
          </ac:spMkLst>
        </pc:spChg>
        <pc:spChg chg="add mod">
          <ac:chgData name="Murilo Moriera" userId="f20ffc5915ceafc2" providerId="LiveId" clId="{B453AB73-5B4C-40B2-95D2-1A1E90BA2CAC}" dt="2020-04-28T08:39:22.295" v="39" actId="20577"/>
          <ac:spMkLst>
            <pc:docMk/>
            <pc:sldMk cId="1424385454" sldId="271"/>
            <ac:spMk id="5" creationId="{E9B541BA-B13A-4559-815B-B475A6283258}"/>
          </ac:spMkLst>
        </pc:spChg>
        <pc:spChg chg="add mod">
          <ac:chgData name="Murilo Moriera" userId="f20ffc5915ceafc2" providerId="LiveId" clId="{B453AB73-5B4C-40B2-95D2-1A1E90BA2CAC}" dt="2020-04-28T08:44:58.643" v="469" actId="20577"/>
          <ac:spMkLst>
            <pc:docMk/>
            <pc:sldMk cId="1424385454" sldId="271"/>
            <ac:spMk id="6" creationId="{7F445F69-F7E5-44CB-A0DC-660BEE5BAF71}"/>
          </ac:spMkLst>
        </pc:spChg>
      </pc:sldChg>
      <pc:sldChg chg="modSp new mod">
        <pc:chgData name="Murilo Moriera" userId="f20ffc5915ceafc2" providerId="LiveId" clId="{B453AB73-5B4C-40B2-95D2-1A1E90BA2CAC}" dt="2020-04-28T08:50:23.907" v="762" actId="20577"/>
        <pc:sldMkLst>
          <pc:docMk/>
          <pc:sldMk cId="3388245471" sldId="272"/>
        </pc:sldMkLst>
        <pc:spChg chg="mod">
          <ac:chgData name="Murilo Moriera" userId="f20ffc5915ceafc2" providerId="LiveId" clId="{B453AB73-5B4C-40B2-95D2-1A1E90BA2CAC}" dt="2020-04-28T08:49:29.441" v="623" actId="20577"/>
          <ac:spMkLst>
            <pc:docMk/>
            <pc:sldMk cId="3388245471" sldId="272"/>
            <ac:spMk id="2" creationId="{4A751C6B-40E4-4E21-A049-C19F7B5E4121}"/>
          </ac:spMkLst>
        </pc:spChg>
        <pc:spChg chg="mod">
          <ac:chgData name="Murilo Moriera" userId="f20ffc5915ceafc2" providerId="LiveId" clId="{B453AB73-5B4C-40B2-95D2-1A1E90BA2CAC}" dt="2020-04-28T08:50:23.907" v="762" actId="20577"/>
          <ac:spMkLst>
            <pc:docMk/>
            <pc:sldMk cId="3388245471" sldId="272"/>
            <ac:spMk id="3" creationId="{E66308D4-2C87-432A-9942-233BF0F17E00}"/>
          </ac:spMkLst>
        </pc:spChg>
      </pc:sldChg>
      <pc:sldChg chg="addSp delSp modSp new mod">
        <pc:chgData name="Murilo Moriera" userId="f20ffc5915ceafc2" providerId="LiveId" clId="{B453AB73-5B4C-40B2-95D2-1A1E90BA2CAC}" dt="2020-04-28T08:57:20.603" v="1105" actId="20577"/>
        <pc:sldMkLst>
          <pc:docMk/>
          <pc:sldMk cId="2607544678" sldId="273"/>
        </pc:sldMkLst>
        <pc:spChg chg="mod">
          <ac:chgData name="Murilo Moriera" userId="f20ffc5915ceafc2" providerId="LiveId" clId="{B453AB73-5B4C-40B2-95D2-1A1E90BA2CAC}" dt="2020-04-28T08:54:59.385" v="972" actId="20577"/>
          <ac:spMkLst>
            <pc:docMk/>
            <pc:sldMk cId="2607544678" sldId="273"/>
            <ac:spMk id="2" creationId="{BD95F89F-B0CD-4C57-9A61-068F92DB676A}"/>
          </ac:spMkLst>
        </pc:spChg>
        <pc:spChg chg="mod">
          <ac:chgData name="Murilo Moriera" userId="f20ffc5915ceafc2" providerId="LiveId" clId="{B453AB73-5B4C-40B2-95D2-1A1E90BA2CAC}" dt="2020-04-28T08:57:20.603" v="1105" actId="20577"/>
          <ac:spMkLst>
            <pc:docMk/>
            <pc:sldMk cId="2607544678" sldId="273"/>
            <ac:spMk id="3" creationId="{4BFD36F6-BED4-4561-8676-CB96DFE4FDD9}"/>
          </ac:spMkLst>
        </pc:spChg>
        <pc:spChg chg="add del mod">
          <ac:chgData name="Murilo Moriera" userId="f20ffc5915ceafc2" providerId="LiveId" clId="{B453AB73-5B4C-40B2-95D2-1A1E90BA2CAC}" dt="2020-04-28T08:56:05.248" v="1048"/>
          <ac:spMkLst>
            <pc:docMk/>
            <pc:sldMk cId="2607544678" sldId="273"/>
            <ac:spMk id="4" creationId="{7E73C050-03E5-4694-8C76-401D1D54A765}"/>
          </ac:spMkLst>
        </pc:spChg>
        <pc:picChg chg="add">
          <ac:chgData name="Murilo Moriera" userId="f20ffc5915ceafc2" providerId="LiveId" clId="{B453AB73-5B4C-40B2-95D2-1A1E90BA2CAC}" dt="2020-04-28T08:56:05.248" v="1048"/>
          <ac:picMkLst>
            <pc:docMk/>
            <pc:sldMk cId="2607544678" sldId="273"/>
            <ac:picMk id="1026" creationId="{4C64665D-E163-41B0-9E6C-51072E7C9DC6}"/>
          </ac:picMkLst>
        </pc:picChg>
      </pc:sldChg>
      <pc:sldChg chg="addSp delSp modSp new mod">
        <pc:chgData name="Murilo Moriera" userId="f20ffc5915ceafc2" providerId="LiveId" clId="{B453AB73-5B4C-40B2-95D2-1A1E90BA2CAC}" dt="2020-04-28T08:59:36.573" v="1141" actId="20577"/>
        <pc:sldMkLst>
          <pc:docMk/>
          <pc:sldMk cId="1446381156" sldId="274"/>
        </pc:sldMkLst>
        <pc:spChg chg="del">
          <ac:chgData name="Murilo Moriera" userId="f20ffc5915ceafc2" providerId="LiveId" clId="{B453AB73-5B4C-40B2-95D2-1A1E90BA2CAC}" dt="2020-04-28T08:58:24.226" v="1107"/>
          <ac:spMkLst>
            <pc:docMk/>
            <pc:sldMk cId="1446381156" sldId="274"/>
            <ac:spMk id="2" creationId="{4828D75F-0B59-4F38-B059-05F527F43069}"/>
          </ac:spMkLst>
        </pc:spChg>
        <pc:spChg chg="del">
          <ac:chgData name="Murilo Moriera" userId="f20ffc5915ceafc2" providerId="LiveId" clId="{B453AB73-5B4C-40B2-95D2-1A1E90BA2CAC}" dt="2020-04-28T08:58:24.226" v="1107"/>
          <ac:spMkLst>
            <pc:docMk/>
            <pc:sldMk cId="1446381156" sldId="274"/>
            <ac:spMk id="3" creationId="{3CB83B4F-C048-438B-8502-C9246055ED27}"/>
          </ac:spMkLst>
        </pc:spChg>
        <pc:spChg chg="del">
          <ac:chgData name="Murilo Moriera" userId="f20ffc5915ceafc2" providerId="LiveId" clId="{B453AB73-5B4C-40B2-95D2-1A1E90BA2CAC}" dt="2020-04-28T08:58:24.226" v="1107"/>
          <ac:spMkLst>
            <pc:docMk/>
            <pc:sldMk cId="1446381156" sldId="274"/>
            <ac:spMk id="4" creationId="{958A46DF-122B-4CE9-8ECD-A7A78B4C8431}"/>
          </ac:spMkLst>
        </pc:spChg>
        <pc:spChg chg="add del mod">
          <ac:chgData name="Murilo Moriera" userId="f20ffc5915ceafc2" providerId="LiveId" clId="{B453AB73-5B4C-40B2-95D2-1A1E90BA2CAC}" dt="2020-04-28T08:58:54.934" v="1111"/>
          <ac:spMkLst>
            <pc:docMk/>
            <pc:sldMk cId="1446381156" sldId="274"/>
            <ac:spMk id="5" creationId="{88D075B8-F6BB-487B-8BDA-B13ED69CEEBB}"/>
          </ac:spMkLst>
        </pc:spChg>
        <pc:spChg chg="add del mod">
          <ac:chgData name="Murilo Moriera" userId="f20ffc5915ceafc2" providerId="LiveId" clId="{B453AB73-5B4C-40B2-95D2-1A1E90BA2CAC}" dt="2020-04-28T08:58:25.990" v="1108"/>
          <ac:spMkLst>
            <pc:docMk/>
            <pc:sldMk cId="1446381156" sldId="274"/>
            <ac:spMk id="6" creationId="{485CAEA5-39D7-490B-9561-8C3130F91EA7}"/>
          </ac:spMkLst>
        </pc:spChg>
        <pc:spChg chg="add mod">
          <ac:chgData name="Murilo Moriera" userId="f20ffc5915ceafc2" providerId="LiveId" clId="{B453AB73-5B4C-40B2-95D2-1A1E90BA2CAC}" dt="2020-04-28T08:59:36.573" v="1141" actId="20577"/>
          <ac:spMkLst>
            <pc:docMk/>
            <pc:sldMk cId="1446381156" sldId="274"/>
            <ac:spMk id="7" creationId="{9151F71D-1426-4226-A5FF-0EB187D82CAF}"/>
          </ac:spMkLst>
        </pc:spChg>
        <pc:spChg chg="add del mod">
          <ac:chgData name="Murilo Moriera" userId="f20ffc5915ceafc2" providerId="LiveId" clId="{B453AB73-5B4C-40B2-95D2-1A1E90BA2CAC}" dt="2020-04-28T08:58:57.320" v="1112"/>
          <ac:spMkLst>
            <pc:docMk/>
            <pc:sldMk cId="1446381156" sldId="274"/>
            <ac:spMk id="8" creationId="{B7D5FF64-30DB-488C-BA8D-2255C1141AE0}"/>
          </ac:spMkLst>
        </pc:spChg>
        <pc:spChg chg="add mod">
          <ac:chgData name="Murilo Moriera" userId="f20ffc5915ceafc2" providerId="LiveId" clId="{B453AB73-5B4C-40B2-95D2-1A1E90BA2CAC}" dt="2020-04-28T08:59:12.446" v="1114" actId="478"/>
          <ac:spMkLst>
            <pc:docMk/>
            <pc:sldMk cId="1446381156" sldId="274"/>
            <ac:spMk id="9" creationId="{3A98E02C-3BB0-4FFF-B2CB-FECFA17A1925}"/>
          </ac:spMkLst>
        </pc:spChg>
        <pc:picChg chg="add mod">
          <ac:chgData name="Murilo Moriera" userId="f20ffc5915ceafc2" providerId="LiveId" clId="{B453AB73-5B4C-40B2-95D2-1A1E90BA2CAC}" dt="2020-04-28T08:58:32.418" v="1110" actId="1076"/>
          <ac:picMkLst>
            <pc:docMk/>
            <pc:sldMk cId="1446381156" sldId="274"/>
            <ac:picMk id="2050" creationId="{DF72CC5C-9F0C-4265-8616-0F34A6929B6E}"/>
          </ac:picMkLst>
        </pc:picChg>
        <pc:picChg chg="add del mod">
          <ac:chgData name="Murilo Moriera" userId="f20ffc5915ceafc2" providerId="LiveId" clId="{B453AB73-5B4C-40B2-95D2-1A1E90BA2CAC}" dt="2020-04-28T08:59:12.446" v="1114" actId="478"/>
          <ac:picMkLst>
            <pc:docMk/>
            <pc:sldMk cId="1446381156" sldId="274"/>
            <ac:picMk id="2052" creationId="{8F9AAC79-A96D-45A8-BA05-A2069CE11A94}"/>
          </ac:picMkLst>
        </pc:picChg>
        <pc:picChg chg="add mod">
          <ac:chgData name="Murilo Moriera" userId="f20ffc5915ceafc2" providerId="LiveId" clId="{B453AB73-5B4C-40B2-95D2-1A1E90BA2CAC}" dt="2020-04-28T08:59:23.031" v="1118" actId="1076"/>
          <ac:picMkLst>
            <pc:docMk/>
            <pc:sldMk cId="1446381156" sldId="274"/>
            <ac:picMk id="2054" creationId="{2E19408E-9717-4B77-A756-9C39BBC9E8C5}"/>
          </ac:picMkLst>
        </pc:picChg>
      </pc:sldChg>
    </pc:docChg>
  </pc:docChgLst>
  <pc:docChgLst>
    <pc:chgData name="Murilo Moriera" userId="f20ffc5915ceafc2" providerId="LiveId" clId="{EB7AC1B1-D2B3-48A3-BA65-6E19233ABDD0}"/>
    <pc:docChg chg="custSel addSld delSld modSld">
      <pc:chgData name="Murilo Moriera" userId="f20ffc5915ceafc2" providerId="LiveId" clId="{EB7AC1B1-D2B3-48A3-BA65-6E19233ABDD0}" dt="2020-04-29T02:50:31.934" v="1271" actId="20577"/>
      <pc:docMkLst>
        <pc:docMk/>
      </pc:docMkLst>
      <pc:sldChg chg="del">
        <pc:chgData name="Murilo Moriera" userId="f20ffc5915ceafc2" providerId="LiveId" clId="{EB7AC1B1-D2B3-48A3-BA65-6E19233ABDD0}" dt="2020-04-29T02:00:43.915" v="0" actId="47"/>
        <pc:sldMkLst>
          <pc:docMk/>
          <pc:sldMk cId="2902157153" sldId="270"/>
        </pc:sldMkLst>
      </pc:sldChg>
      <pc:sldChg chg="addSp delSp modSp new mod">
        <pc:chgData name="Murilo Moriera" userId="f20ffc5915ceafc2" providerId="LiveId" clId="{EB7AC1B1-D2B3-48A3-BA65-6E19233ABDD0}" dt="2020-04-29T02:24:01.036" v="356" actId="20577"/>
        <pc:sldMkLst>
          <pc:docMk/>
          <pc:sldMk cId="2357190431" sldId="275"/>
        </pc:sldMkLst>
        <pc:spChg chg="mod">
          <ac:chgData name="Murilo Moriera" userId="f20ffc5915ceafc2" providerId="LiveId" clId="{EB7AC1B1-D2B3-48A3-BA65-6E19233ABDD0}" dt="2020-04-29T02:01:51.508" v="7" actId="20577"/>
          <ac:spMkLst>
            <pc:docMk/>
            <pc:sldMk cId="2357190431" sldId="275"/>
            <ac:spMk id="2" creationId="{0CFB617B-8966-49CD-96A0-55F48505C9BB}"/>
          </ac:spMkLst>
        </pc:spChg>
        <pc:spChg chg="del">
          <ac:chgData name="Murilo Moriera" userId="f20ffc5915ceafc2" providerId="LiveId" clId="{EB7AC1B1-D2B3-48A3-BA65-6E19233ABDD0}" dt="2020-04-29T02:02:00.484" v="8"/>
          <ac:spMkLst>
            <pc:docMk/>
            <pc:sldMk cId="2357190431" sldId="275"/>
            <ac:spMk id="3" creationId="{F9DEE1CD-040B-4963-BC33-563CC72A5C54}"/>
          </ac:spMkLst>
        </pc:spChg>
        <pc:spChg chg="del">
          <ac:chgData name="Murilo Moriera" userId="f20ffc5915ceafc2" providerId="LiveId" clId="{EB7AC1B1-D2B3-48A3-BA65-6E19233ABDD0}" dt="2020-04-29T02:02:00.484" v="8"/>
          <ac:spMkLst>
            <pc:docMk/>
            <pc:sldMk cId="2357190431" sldId="275"/>
            <ac:spMk id="4" creationId="{A414F41F-002F-4FDB-83FD-81DE6C337A40}"/>
          </ac:spMkLst>
        </pc:spChg>
        <pc:spChg chg="add del mod">
          <ac:chgData name="Murilo Moriera" userId="f20ffc5915ceafc2" providerId="LiveId" clId="{EB7AC1B1-D2B3-48A3-BA65-6E19233ABDD0}" dt="2020-04-29T02:16:36.803" v="11"/>
          <ac:spMkLst>
            <pc:docMk/>
            <pc:sldMk cId="2357190431" sldId="275"/>
            <ac:spMk id="5" creationId="{2C2CFF9A-433C-444D-9FFD-0155EA34958C}"/>
          </ac:spMkLst>
        </pc:spChg>
        <pc:spChg chg="add mod">
          <ac:chgData name="Murilo Moriera" userId="f20ffc5915ceafc2" providerId="LiveId" clId="{EB7AC1B1-D2B3-48A3-BA65-6E19233ABDD0}" dt="2020-04-29T02:16:43.678" v="19" actId="20577"/>
          <ac:spMkLst>
            <pc:docMk/>
            <pc:sldMk cId="2357190431" sldId="275"/>
            <ac:spMk id="6" creationId="{6350DCEF-C95E-4D1F-A75C-C3E1B3676BEE}"/>
          </ac:spMkLst>
        </pc:spChg>
        <pc:spChg chg="add mod">
          <ac:chgData name="Murilo Moriera" userId="f20ffc5915ceafc2" providerId="LiveId" clId="{EB7AC1B1-D2B3-48A3-BA65-6E19233ABDD0}" dt="2020-04-29T02:21:52.422" v="180" actId="20577"/>
          <ac:spMkLst>
            <pc:docMk/>
            <pc:sldMk cId="2357190431" sldId="275"/>
            <ac:spMk id="7" creationId="{646042F8-E2CF-46AE-ACAC-D80DFAC2FD3F}"/>
          </ac:spMkLst>
        </pc:spChg>
        <pc:spChg chg="add mod">
          <ac:chgData name="Murilo Moriera" userId="f20ffc5915ceafc2" providerId="LiveId" clId="{EB7AC1B1-D2B3-48A3-BA65-6E19233ABDD0}" dt="2020-04-29T02:16:48.487" v="29" actId="20577"/>
          <ac:spMkLst>
            <pc:docMk/>
            <pc:sldMk cId="2357190431" sldId="275"/>
            <ac:spMk id="8" creationId="{580C90EC-6AC8-4F58-9BBE-DDC8BEA3D4CD}"/>
          </ac:spMkLst>
        </pc:spChg>
        <pc:spChg chg="add mod">
          <ac:chgData name="Murilo Moriera" userId="f20ffc5915ceafc2" providerId="LiveId" clId="{EB7AC1B1-D2B3-48A3-BA65-6E19233ABDD0}" dt="2020-04-29T02:24:01.036" v="356" actId="20577"/>
          <ac:spMkLst>
            <pc:docMk/>
            <pc:sldMk cId="2357190431" sldId="275"/>
            <ac:spMk id="9" creationId="{06C36D7B-15F4-4CDC-9221-2D08539F1210}"/>
          </ac:spMkLst>
        </pc:spChg>
      </pc:sldChg>
      <pc:sldChg chg="modSp new del mod">
        <pc:chgData name="Murilo Moriera" userId="f20ffc5915ceafc2" providerId="LiveId" clId="{EB7AC1B1-D2B3-48A3-BA65-6E19233ABDD0}" dt="2020-04-29T02:31:55.423" v="799" actId="2696"/>
        <pc:sldMkLst>
          <pc:docMk/>
          <pc:sldMk cId="2948780977" sldId="276"/>
        </pc:sldMkLst>
        <pc:spChg chg="mod">
          <ac:chgData name="Murilo Moriera" userId="f20ffc5915ceafc2" providerId="LiveId" clId="{EB7AC1B1-D2B3-48A3-BA65-6E19233ABDD0}" dt="2020-04-29T02:27:03.230" v="381" actId="20577"/>
          <ac:spMkLst>
            <pc:docMk/>
            <pc:sldMk cId="2948780977" sldId="276"/>
            <ac:spMk id="2" creationId="{7BA5C520-D822-4233-8DA4-10542B7EA936}"/>
          </ac:spMkLst>
        </pc:spChg>
        <pc:spChg chg="mod">
          <ac:chgData name="Murilo Moriera" userId="f20ffc5915ceafc2" providerId="LiveId" clId="{EB7AC1B1-D2B3-48A3-BA65-6E19233ABDD0}" dt="2020-04-29T02:27:19.291" v="390" actId="20577"/>
          <ac:spMkLst>
            <pc:docMk/>
            <pc:sldMk cId="2948780977" sldId="276"/>
            <ac:spMk id="3" creationId="{D35CB0CC-32AF-4462-81AC-B56B5201632B}"/>
          </ac:spMkLst>
        </pc:spChg>
        <pc:spChg chg="mod">
          <ac:chgData name="Murilo Moriera" userId="f20ffc5915ceafc2" providerId="LiveId" clId="{EB7AC1B1-D2B3-48A3-BA65-6E19233ABDD0}" dt="2020-04-29T02:29:28.935" v="716" actId="313"/>
          <ac:spMkLst>
            <pc:docMk/>
            <pc:sldMk cId="2948780977" sldId="276"/>
            <ac:spMk id="4" creationId="{CADA6352-E49F-4A64-BB9A-E3B94C4405DE}"/>
          </ac:spMkLst>
        </pc:spChg>
        <pc:spChg chg="mod">
          <ac:chgData name="Murilo Moriera" userId="f20ffc5915ceafc2" providerId="LiveId" clId="{EB7AC1B1-D2B3-48A3-BA65-6E19233ABDD0}" dt="2020-04-29T02:27:25.185" v="399" actId="20577"/>
          <ac:spMkLst>
            <pc:docMk/>
            <pc:sldMk cId="2948780977" sldId="276"/>
            <ac:spMk id="5" creationId="{940E1803-00C3-481C-995F-0304285A9F68}"/>
          </ac:spMkLst>
        </pc:spChg>
        <pc:spChg chg="mod">
          <ac:chgData name="Murilo Moriera" userId="f20ffc5915ceafc2" providerId="LiveId" clId="{EB7AC1B1-D2B3-48A3-BA65-6E19233ABDD0}" dt="2020-04-29T02:29:25.995" v="715" actId="20577"/>
          <ac:spMkLst>
            <pc:docMk/>
            <pc:sldMk cId="2948780977" sldId="276"/>
            <ac:spMk id="6" creationId="{0A89D585-6E6B-4704-91E5-FA6FF1830177}"/>
          </ac:spMkLst>
        </pc:spChg>
      </pc:sldChg>
      <pc:sldChg chg="addSp delSp modSp new mod">
        <pc:chgData name="Murilo Moriera" userId="f20ffc5915ceafc2" providerId="LiveId" clId="{EB7AC1B1-D2B3-48A3-BA65-6E19233ABDD0}" dt="2020-04-29T02:31:49.734" v="798" actId="20577"/>
        <pc:sldMkLst>
          <pc:docMk/>
          <pc:sldMk cId="1320146908" sldId="277"/>
        </pc:sldMkLst>
        <pc:spChg chg="del">
          <ac:chgData name="Murilo Moriera" userId="f20ffc5915ceafc2" providerId="LiveId" clId="{EB7AC1B1-D2B3-48A3-BA65-6E19233ABDD0}" dt="2020-04-29T02:30:04.327" v="719"/>
          <ac:spMkLst>
            <pc:docMk/>
            <pc:sldMk cId="1320146908" sldId="277"/>
            <ac:spMk id="2" creationId="{170EC564-3105-44C7-8A2E-BEBC9DA50737}"/>
          </ac:spMkLst>
        </pc:spChg>
        <pc:spChg chg="del">
          <ac:chgData name="Murilo Moriera" userId="f20ffc5915ceafc2" providerId="LiveId" clId="{EB7AC1B1-D2B3-48A3-BA65-6E19233ABDD0}" dt="2020-04-29T02:30:04.327" v="719"/>
          <ac:spMkLst>
            <pc:docMk/>
            <pc:sldMk cId="1320146908" sldId="277"/>
            <ac:spMk id="3" creationId="{E0B56CFD-4F0C-4DC4-85F4-0BB7B5E3F71E}"/>
          </ac:spMkLst>
        </pc:spChg>
        <pc:spChg chg="del">
          <ac:chgData name="Murilo Moriera" userId="f20ffc5915ceafc2" providerId="LiveId" clId="{EB7AC1B1-D2B3-48A3-BA65-6E19233ABDD0}" dt="2020-04-29T02:30:04.327" v="719"/>
          <ac:spMkLst>
            <pc:docMk/>
            <pc:sldMk cId="1320146908" sldId="277"/>
            <ac:spMk id="4" creationId="{30733C3C-F0A0-4177-8350-4EA168BE1377}"/>
          </ac:spMkLst>
        </pc:spChg>
        <pc:spChg chg="del">
          <ac:chgData name="Murilo Moriera" userId="f20ffc5915ceafc2" providerId="LiveId" clId="{EB7AC1B1-D2B3-48A3-BA65-6E19233ABDD0}" dt="2020-04-29T02:30:04.327" v="719"/>
          <ac:spMkLst>
            <pc:docMk/>
            <pc:sldMk cId="1320146908" sldId="277"/>
            <ac:spMk id="5" creationId="{BFC0AC39-E67E-4AC0-831A-8C8D09DE4079}"/>
          </ac:spMkLst>
        </pc:spChg>
        <pc:spChg chg="del">
          <ac:chgData name="Murilo Moriera" userId="f20ffc5915ceafc2" providerId="LiveId" clId="{EB7AC1B1-D2B3-48A3-BA65-6E19233ABDD0}" dt="2020-04-29T02:30:04.327" v="719"/>
          <ac:spMkLst>
            <pc:docMk/>
            <pc:sldMk cId="1320146908" sldId="277"/>
            <ac:spMk id="6" creationId="{5CCF3A5A-F67C-4099-9014-E8A79FFCAB0B}"/>
          </ac:spMkLst>
        </pc:spChg>
        <pc:spChg chg="add mod">
          <ac:chgData name="Murilo Moriera" userId="f20ffc5915ceafc2" providerId="LiveId" clId="{EB7AC1B1-D2B3-48A3-BA65-6E19233ABDD0}" dt="2020-04-29T02:30:08.034" v="727" actId="20577"/>
          <ac:spMkLst>
            <pc:docMk/>
            <pc:sldMk cId="1320146908" sldId="277"/>
            <ac:spMk id="7" creationId="{E0851CA3-AA15-4498-BDF7-9ED7316F3D36}"/>
          </ac:spMkLst>
        </pc:spChg>
        <pc:spChg chg="add mod">
          <ac:chgData name="Murilo Moriera" userId="f20ffc5915ceafc2" providerId="LiveId" clId="{EB7AC1B1-D2B3-48A3-BA65-6E19233ABDD0}" dt="2020-04-29T02:31:49.734" v="798" actId="20577"/>
          <ac:spMkLst>
            <pc:docMk/>
            <pc:sldMk cId="1320146908" sldId="277"/>
            <ac:spMk id="8" creationId="{3EAFD856-5200-41F3-8D01-703311A5AD33}"/>
          </ac:spMkLst>
        </pc:spChg>
      </pc:sldChg>
      <pc:sldChg chg="addSp delSp modSp new mod">
        <pc:chgData name="Murilo Moriera" userId="f20ffc5915ceafc2" providerId="LiveId" clId="{EB7AC1B1-D2B3-48A3-BA65-6E19233ABDD0}" dt="2020-04-29T02:46:58.325" v="1227" actId="255"/>
        <pc:sldMkLst>
          <pc:docMk/>
          <pc:sldMk cId="244182552" sldId="278"/>
        </pc:sldMkLst>
        <pc:spChg chg="del">
          <ac:chgData name="Murilo Moriera" userId="f20ffc5915ceafc2" providerId="LiveId" clId="{EB7AC1B1-D2B3-48A3-BA65-6E19233ABDD0}" dt="2020-04-29T02:46:00.056" v="1129"/>
          <ac:spMkLst>
            <pc:docMk/>
            <pc:sldMk cId="244182552" sldId="278"/>
            <ac:spMk id="2" creationId="{B9821DDB-F903-42FF-A100-4C93AF46397E}"/>
          </ac:spMkLst>
        </pc:spChg>
        <pc:spChg chg="del">
          <ac:chgData name="Murilo Moriera" userId="f20ffc5915ceafc2" providerId="LiveId" clId="{EB7AC1B1-D2B3-48A3-BA65-6E19233ABDD0}" dt="2020-04-29T02:46:00.056" v="1129"/>
          <ac:spMkLst>
            <pc:docMk/>
            <pc:sldMk cId="244182552" sldId="278"/>
            <ac:spMk id="3" creationId="{AB2C1F00-E642-47D9-9CAF-FDEFB75A74BF}"/>
          </ac:spMkLst>
        </pc:spChg>
        <pc:spChg chg="del">
          <ac:chgData name="Murilo Moriera" userId="f20ffc5915ceafc2" providerId="LiveId" clId="{EB7AC1B1-D2B3-48A3-BA65-6E19233ABDD0}" dt="2020-04-29T02:46:00.056" v="1129"/>
          <ac:spMkLst>
            <pc:docMk/>
            <pc:sldMk cId="244182552" sldId="278"/>
            <ac:spMk id="4" creationId="{17062BF9-8FA4-464A-A933-54A8C348DECB}"/>
          </ac:spMkLst>
        </pc:spChg>
        <pc:spChg chg="del">
          <ac:chgData name="Murilo Moriera" userId="f20ffc5915ceafc2" providerId="LiveId" clId="{EB7AC1B1-D2B3-48A3-BA65-6E19233ABDD0}" dt="2020-04-29T02:46:00.056" v="1129"/>
          <ac:spMkLst>
            <pc:docMk/>
            <pc:sldMk cId="244182552" sldId="278"/>
            <ac:spMk id="5" creationId="{E915DECB-8D86-4BDB-B981-55CE6A6BC17A}"/>
          </ac:spMkLst>
        </pc:spChg>
        <pc:spChg chg="del">
          <ac:chgData name="Murilo Moriera" userId="f20ffc5915ceafc2" providerId="LiveId" clId="{EB7AC1B1-D2B3-48A3-BA65-6E19233ABDD0}" dt="2020-04-29T02:46:00.056" v="1129"/>
          <ac:spMkLst>
            <pc:docMk/>
            <pc:sldMk cId="244182552" sldId="278"/>
            <ac:spMk id="6" creationId="{47A519B1-28A3-4084-8AA4-8C9DDF1B804E}"/>
          </ac:spMkLst>
        </pc:spChg>
        <pc:spChg chg="add mod">
          <ac:chgData name="Murilo Moriera" userId="f20ffc5915ceafc2" providerId="LiveId" clId="{EB7AC1B1-D2B3-48A3-BA65-6E19233ABDD0}" dt="2020-04-29T02:46:27.807" v="1203" actId="20577"/>
          <ac:spMkLst>
            <pc:docMk/>
            <pc:sldMk cId="244182552" sldId="278"/>
            <ac:spMk id="7" creationId="{68E2DC14-260E-4295-9382-E9EDD6117275}"/>
          </ac:spMkLst>
        </pc:spChg>
        <pc:spChg chg="add mod">
          <ac:chgData name="Murilo Moriera" userId="f20ffc5915ceafc2" providerId="LiveId" clId="{EB7AC1B1-D2B3-48A3-BA65-6E19233ABDD0}" dt="2020-04-29T02:46:58.325" v="1227" actId="255"/>
          <ac:spMkLst>
            <pc:docMk/>
            <pc:sldMk cId="244182552" sldId="278"/>
            <ac:spMk id="8" creationId="{76E9FD59-AF67-4183-B6D3-FAEE5CD0ABEF}"/>
          </ac:spMkLst>
        </pc:spChg>
      </pc:sldChg>
      <pc:sldChg chg="addSp delSp modSp new mod">
        <pc:chgData name="Murilo Moriera" userId="f20ffc5915ceafc2" providerId="LiveId" clId="{EB7AC1B1-D2B3-48A3-BA65-6E19233ABDD0}" dt="2020-04-29T02:45:50.728" v="1128" actId="1076"/>
        <pc:sldMkLst>
          <pc:docMk/>
          <pc:sldMk cId="3980147354" sldId="279"/>
        </pc:sldMkLst>
        <pc:spChg chg="mod">
          <ac:chgData name="Murilo Moriera" userId="f20ffc5915ceafc2" providerId="LiveId" clId="{EB7AC1B1-D2B3-48A3-BA65-6E19233ABDD0}" dt="2020-04-29T02:41:43.169" v="811" actId="20577"/>
          <ac:spMkLst>
            <pc:docMk/>
            <pc:sldMk cId="3980147354" sldId="279"/>
            <ac:spMk id="2" creationId="{478DC0B2-E1AA-49B0-BAE5-F3EA7BFFC2B2}"/>
          </ac:spMkLst>
        </pc:spChg>
        <pc:spChg chg="del">
          <ac:chgData name="Murilo Moriera" userId="f20ffc5915ceafc2" providerId="LiveId" clId="{EB7AC1B1-D2B3-48A3-BA65-6E19233ABDD0}" dt="2020-04-29T02:41:50.453" v="812"/>
          <ac:spMkLst>
            <pc:docMk/>
            <pc:sldMk cId="3980147354" sldId="279"/>
            <ac:spMk id="3" creationId="{386FC34F-9396-4C2F-A9EC-76DD0CBB3D0D}"/>
          </ac:spMkLst>
        </pc:spChg>
        <pc:spChg chg="del">
          <ac:chgData name="Murilo Moriera" userId="f20ffc5915ceafc2" providerId="LiveId" clId="{EB7AC1B1-D2B3-48A3-BA65-6E19233ABDD0}" dt="2020-04-29T02:41:50.453" v="812"/>
          <ac:spMkLst>
            <pc:docMk/>
            <pc:sldMk cId="3980147354" sldId="279"/>
            <ac:spMk id="4" creationId="{AFC228AF-163B-42B8-B61D-6E3D67C9584C}"/>
          </ac:spMkLst>
        </pc:spChg>
        <pc:spChg chg="add mod">
          <ac:chgData name="Murilo Moriera" userId="f20ffc5915ceafc2" providerId="LiveId" clId="{EB7AC1B1-D2B3-48A3-BA65-6E19233ABDD0}" dt="2020-04-29T02:45:14.025" v="1125" actId="313"/>
          <ac:spMkLst>
            <pc:docMk/>
            <pc:sldMk cId="3980147354" sldId="279"/>
            <ac:spMk id="5" creationId="{DFA0E52E-675D-4CFC-BEEB-24B18185B420}"/>
          </ac:spMkLst>
        </pc:spChg>
        <pc:spChg chg="add del mod">
          <ac:chgData name="Murilo Moriera" userId="f20ffc5915ceafc2" providerId="LiveId" clId="{EB7AC1B1-D2B3-48A3-BA65-6E19233ABDD0}" dt="2020-04-29T02:45:44.491" v="1126"/>
          <ac:spMkLst>
            <pc:docMk/>
            <pc:sldMk cId="3980147354" sldId="279"/>
            <ac:spMk id="6" creationId="{7AE8E815-D368-4835-BE55-EC493787F2AA}"/>
          </ac:spMkLst>
        </pc:spChg>
        <pc:picChg chg="add mod">
          <ac:chgData name="Murilo Moriera" userId="f20ffc5915ceafc2" providerId="LiveId" clId="{EB7AC1B1-D2B3-48A3-BA65-6E19233ABDD0}" dt="2020-04-29T02:45:50.728" v="1128" actId="1076"/>
          <ac:picMkLst>
            <pc:docMk/>
            <pc:sldMk cId="3980147354" sldId="279"/>
            <ac:picMk id="1026" creationId="{4078B159-8A41-4029-BAFD-DEE0B848D2D4}"/>
          </ac:picMkLst>
        </pc:picChg>
      </pc:sldChg>
      <pc:sldChg chg="addSp delSp modSp new mod">
        <pc:chgData name="Murilo Moriera" userId="f20ffc5915ceafc2" providerId="LiveId" clId="{EB7AC1B1-D2B3-48A3-BA65-6E19233ABDD0}" dt="2020-04-29T02:50:31.934" v="1271" actId="20577"/>
        <pc:sldMkLst>
          <pc:docMk/>
          <pc:sldMk cId="897384741" sldId="280"/>
        </pc:sldMkLst>
        <pc:spChg chg="del">
          <ac:chgData name="Murilo Moriera" userId="f20ffc5915ceafc2" providerId="LiveId" clId="{EB7AC1B1-D2B3-48A3-BA65-6E19233ABDD0}" dt="2020-04-29T02:48:53.168" v="1229"/>
          <ac:spMkLst>
            <pc:docMk/>
            <pc:sldMk cId="897384741" sldId="280"/>
            <ac:spMk id="2" creationId="{3140E032-A0B4-45DC-88E7-3135AF75AB27}"/>
          </ac:spMkLst>
        </pc:spChg>
        <pc:spChg chg="del">
          <ac:chgData name="Murilo Moriera" userId="f20ffc5915ceafc2" providerId="LiveId" clId="{EB7AC1B1-D2B3-48A3-BA65-6E19233ABDD0}" dt="2020-04-29T02:48:53.168" v="1229"/>
          <ac:spMkLst>
            <pc:docMk/>
            <pc:sldMk cId="897384741" sldId="280"/>
            <ac:spMk id="3" creationId="{6E0BDDE3-260A-47DA-B8A2-02CCC4B4FA00}"/>
          </ac:spMkLst>
        </pc:spChg>
        <pc:spChg chg="del">
          <ac:chgData name="Murilo Moriera" userId="f20ffc5915ceafc2" providerId="LiveId" clId="{EB7AC1B1-D2B3-48A3-BA65-6E19233ABDD0}" dt="2020-04-29T02:48:53.168" v="1229"/>
          <ac:spMkLst>
            <pc:docMk/>
            <pc:sldMk cId="897384741" sldId="280"/>
            <ac:spMk id="4" creationId="{D198F2E1-8558-416C-819E-C134B79F43F8}"/>
          </ac:spMkLst>
        </pc:spChg>
        <pc:spChg chg="add mod">
          <ac:chgData name="Murilo Moriera" userId="f20ffc5915ceafc2" providerId="LiveId" clId="{EB7AC1B1-D2B3-48A3-BA65-6E19233ABDD0}" dt="2020-04-29T02:50:31.934" v="1271" actId="20577"/>
          <ac:spMkLst>
            <pc:docMk/>
            <pc:sldMk cId="897384741" sldId="280"/>
            <ac:spMk id="5" creationId="{930F60E0-6650-45F0-BDBC-4A87BE2B86AB}"/>
          </ac:spMkLst>
        </pc:spChg>
        <pc:spChg chg="add del mod">
          <ac:chgData name="Murilo Moriera" userId="f20ffc5915ceafc2" providerId="LiveId" clId="{EB7AC1B1-D2B3-48A3-BA65-6E19233ABDD0}" dt="2020-04-29T02:48:56.596" v="1230"/>
          <ac:spMkLst>
            <pc:docMk/>
            <pc:sldMk cId="897384741" sldId="280"/>
            <ac:spMk id="6" creationId="{E84B0F1C-084B-4307-9AC8-2C452309B47D}"/>
          </ac:spMkLst>
        </pc:spChg>
        <pc:spChg chg="add del mod">
          <ac:chgData name="Murilo Moriera" userId="f20ffc5915ceafc2" providerId="LiveId" clId="{EB7AC1B1-D2B3-48A3-BA65-6E19233ABDD0}" dt="2020-04-29T02:50:11.043" v="1231"/>
          <ac:spMkLst>
            <pc:docMk/>
            <pc:sldMk cId="897384741" sldId="280"/>
            <ac:spMk id="7" creationId="{C6643EB5-4E2D-4016-9B53-AAECFC4B146E}"/>
          </ac:spMkLst>
        </pc:spChg>
        <pc:picChg chg="add">
          <ac:chgData name="Murilo Moriera" userId="f20ffc5915ceafc2" providerId="LiveId" clId="{EB7AC1B1-D2B3-48A3-BA65-6E19233ABDD0}" dt="2020-04-29T02:48:56.596" v="1230"/>
          <ac:picMkLst>
            <pc:docMk/>
            <pc:sldMk cId="897384741" sldId="280"/>
            <ac:picMk id="2050" creationId="{232AAFB6-3B27-45EA-9B10-9B1C8BBC8D10}"/>
          </ac:picMkLst>
        </pc:picChg>
        <pc:picChg chg="add">
          <ac:chgData name="Murilo Moriera" userId="f20ffc5915ceafc2" providerId="LiveId" clId="{EB7AC1B1-D2B3-48A3-BA65-6E19233ABDD0}" dt="2020-04-29T02:50:11.043" v="1231"/>
          <ac:picMkLst>
            <pc:docMk/>
            <pc:sldMk cId="897384741" sldId="280"/>
            <ac:picMk id="2052" creationId="{7E6A2157-6EA7-4586-9E86-F082986EB28C}"/>
          </ac:picMkLst>
        </pc:picChg>
      </pc:sldChg>
    </pc:docChg>
  </pc:docChgLst>
  <pc:docChgLst>
    <pc:chgData name="Murilo Moriera" userId="f20ffc5915ceafc2" providerId="LiveId" clId="{8CD2197D-CECF-4442-AC18-A0B8602DD77D}"/>
    <pc:docChg chg="custSel addSld delSld modSld">
      <pc:chgData name="Murilo Moriera" userId="f20ffc5915ceafc2" providerId="LiveId" clId="{8CD2197D-CECF-4442-AC18-A0B8602DD77D}" dt="2020-04-28T07:33:26.973" v="457" actId="20577"/>
      <pc:docMkLst>
        <pc:docMk/>
      </pc:docMkLst>
      <pc:sldChg chg="addSp delSp modSp mod">
        <pc:chgData name="Murilo Moriera" userId="f20ffc5915ceafc2" providerId="LiveId" clId="{8CD2197D-CECF-4442-AC18-A0B8602DD77D}" dt="2020-04-28T07:18:21.650" v="128" actId="20577"/>
        <pc:sldMkLst>
          <pc:docMk/>
          <pc:sldMk cId="645986744" sldId="266"/>
        </pc:sldMkLst>
        <pc:spChg chg="add del mod">
          <ac:chgData name="Murilo Moriera" userId="f20ffc5915ceafc2" providerId="LiveId" clId="{8CD2197D-CECF-4442-AC18-A0B8602DD77D}" dt="2020-04-28T07:12:32.141" v="21"/>
          <ac:spMkLst>
            <pc:docMk/>
            <pc:sldMk cId="645986744" sldId="266"/>
            <ac:spMk id="2" creationId="{F18709DD-CABB-4E08-B0DA-131A789F558F}"/>
          </ac:spMkLst>
        </pc:spChg>
        <pc:spChg chg="add del mod">
          <ac:chgData name="Murilo Moriera" userId="f20ffc5915ceafc2" providerId="LiveId" clId="{8CD2197D-CECF-4442-AC18-A0B8602DD77D}" dt="2020-04-28T07:12:38.638" v="22"/>
          <ac:spMkLst>
            <pc:docMk/>
            <pc:sldMk cId="645986744" sldId="266"/>
            <ac:spMk id="3" creationId="{EF33A019-6A31-4AA3-8A2B-A4A6ACA15B1C}"/>
          </ac:spMkLst>
        </pc:spChg>
        <pc:spChg chg="add mod">
          <ac:chgData name="Murilo Moriera" userId="f20ffc5915ceafc2" providerId="LiveId" clId="{8CD2197D-CECF-4442-AC18-A0B8602DD77D}" dt="2020-04-28T07:18:21.650" v="128" actId="20577"/>
          <ac:spMkLst>
            <pc:docMk/>
            <pc:sldMk cId="645986744" sldId="266"/>
            <ac:spMk id="4" creationId="{21BBEDCD-3EC9-4FD0-A703-6BE28F7582AE}"/>
          </ac:spMkLst>
        </pc:spChg>
        <pc:spChg chg="mod">
          <ac:chgData name="Murilo Moriera" userId="f20ffc5915ceafc2" providerId="LiveId" clId="{8CD2197D-CECF-4442-AC18-A0B8602DD77D}" dt="2020-04-28T07:13:20.381" v="47" actId="1076"/>
          <ac:spMkLst>
            <pc:docMk/>
            <pc:sldMk cId="645986744" sldId="266"/>
            <ac:spMk id="5" creationId="{2EFD56BC-D5E1-4E34-BA23-526D1158DE53}"/>
          </ac:spMkLst>
        </pc:spChg>
        <pc:spChg chg="del mod">
          <ac:chgData name="Murilo Moriera" userId="f20ffc5915ceafc2" providerId="LiveId" clId="{8CD2197D-CECF-4442-AC18-A0B8602DD77D}" dt="2020-04-28T07:12:26.336" v="19"/>
          <ac:spMkLst>
            <pc:docMk/>
            <pc:sldMk cId="645986744" sldId="266"/>
            <ac:spMk id="6" creationId="{A5AB7891-3F2A-4106-BE58-EA05090177CC}"/>
          </ac:spMkLst>
        </pc:spChg>
        <pc:picChg chg="add">
          <ac:chgData name="Murilo Moriera" userId="f20ffc5915ceafc2" providerId="LiveId" clId="{8CD2197D-CECF-4442-AC18-A0B8602DD77D}" dt="2020-04-28T07:12:32.141" v="21"/>
          <ac:picMkLst>
            <pc:docMk/>
            <pc:sldMk cId="645986744" sldId="266"/>
            <ac:picMk id="1026" creationId="{7603331C-02AC-4B9C-B8CE-52A1243B1889}"/>
          </ac:picMkLst>
        </pc:picChg>
        <pc:picChg chg="add del">
          <ac:chgData name="Murilo Moriera" userId="f20ffc5915ceafc2" providerId="LiveId" clId="{8CD2197D-CECF-4442-AC18-A0B8602DD77D}" dt="2020-04-28T07:14:39.599" v="51"/>
          <ac:picMkLst>
            <pc:docMk/>
            <pc:sldMk cId="645986744" sldId="266"/>
            <ac:picMk id="1028" creationId="{DB76CBB2-3C09-4900-9F6F-9724BE235D03}"/>
          </ac:picMkLst>
        </pc:picChg>
      </pc:sldChg>
      <pc:sldChg chg="modSp new del mod">
        <pc:chgData name="Murilo Moriera" userId="f20ffc5915ceafc2" providerId="LiveId" clId="{8CD2197D-CECF-4442-AC18-A0B8602DD77D}" dt="2020-04-28T07:30:25.324" v="377" actId="2696"/>
        <pc:sldMkLst>
          <pc:docMk/>
          <pc:sldMk cId="1650911269" sldId="267"/>
        </pc:sldMkLst>
        <pc:spChg chg="mod">
          <ac:chgData name="Murilo Moriera" userId="f20ffc5915ceafc2" providerId="LiveId" clId="{8CD2197D-CECF-4442-AC18-A0B8602DD77D}" dt="2020-04-28T07:22:54.772" v="168" actId="20577"/>
          <ac:spMkLst>
            <pc:docMk/>
            <pc:sldMk cId="1650911269" sldId="267"/>
            <ac:spMk id="2" creationId="{6506D7EE-0012-4025-9EC8-B7C410AE2CBF}"/>
          </ac:spMkLst>
        </pc:spChg>
        <pc:spChg chg="mod">
          <ac:chgData name="Murilo Moriera" userId="f20ffc5915ceafc2" providerId="LiveId" clId="{8CD2197D-CECF-4442-AC18-A0B8602DD77D}" dt="2020-04-28T07:23:06.295" v="200" actId="20577"/>
          <ac:spMkLst>
            <pc:docMk/>
            <pc:sldMk cId="1650911269" sldId="267"/>
            <ac:spMk id="4" creationId="{86EC3DEF-833A-43F9-B3E2-0FC6A9F0A2AD}"/>
          </ac:spMkLst>
        </pc:spChg>
      </pc:sldChg>
      <pc:sldChg chg="addSp delSp modSp new mod">
        <pc:chgData name="Murilo Moriera" userId="f20ffc5915ceafc2" providerId="LiveId" clId="{8CD2197D-CECF-4442-AC18-A0B8602DD77D}" dt="2020-04-28T07:27:11.054" v="227"/>
        <pc:sldMkLst>
          <pc:docMk/>
          <pc:sldMk cId="3871627924" sldId="268"/>
        </pc:sldMkLst>
        <pc:spChg chg="del">
          <ac:chgData name="Murilo Moriera" userId="f20ffc5915ceafc2" providerId="LiveId" clId="{8CD2197D-CECF-4442-AC18-A0B8602DD77D}" dt="2020-04-28T07:26:08.795" v="202"/>
          <ac:spMkLst>
            <pc:docMk/>
            <pc:sldMk cId="3871627924" sldId="268"/>
            <ac:spMk id="2" creationId="{397F9929-2EF8-4C1B-AA68-177F320E6566}"/>
          </ac:spMkLst>
        </pc:spChg>
        <pc:spChg chg="del">
          <ac:chgData name="Murilo Moriera" userId="f20ffc5915ceafc2" providerId="LiveId" clId="{8CD2197D-CECF-4442-AC18-A0B8602DD77D}" dt="2020-04-28T07:26:08.795" v="202"/>
          <ac:spMkLst>
            <pc:docMk/>
            <pc:sldMk cId="3871627924" sldId="268"/>
            <ac:spMk id="3" creationId="{4B37EB95-166F-4FB9-ADB5-C8FEF5DA8C8E}"/>
          </ac:spMkLst>
        </pc:spChg>
        <pc:spChg chg="del">
          <ac:chgData name="Murilo Moriera" userId="f20ffc5915ceafc2" providerId="LiveId" clId="{8CD2197D-CECF-4442-AC18-A0B8602DD77D}" dt="2020-04-28T07:26:08.795" v="202"/>
          <ac:spMkLst>
            <pc:docMk/>
            <pc:sldMk cId="3871627924" sldId="268"/>
            <ac:spMk id="4" creationId="{6D6CAD49-7444-41F7-A487-BB49A005D282}"/>
          </ac:spMkLst>
        </pc:spChg>
        <pc:spChg chg="add mod">
          <ac:chgData name="Murilo Moriera" userId="f20ffc5915ceafc2" providerId="LiveId" clId="{8CD2197D-CECF-4442-AC18-A0B8602DD77D}" dt="2020-04-28T07:26:15.202" v="221" actId="20577"/>
          <ac:spMkLst>
            <pc:docMk/>
            <pc:sldMk cId="3871627924" sldId="268"/>
            <ac:spMk id="5" creationId="{9603EE19-B886-40E5-BA11-7E507EBB628B}"/>
          </ac:spMkLst>
        </pc:spChg>
        <pc:spChg chg="add del mod">
          <ac:chgData name="Murilo Moriera" userId="f20ffc5915ceafc2" providerId="LiveId" clId="{8CD2197D-CECF-4442-AC18-A0B8602DD77D}" dt="2020-04-28T07:26:46.452" v="223" actId="478"/>
          <ac:spMkLst>
            <pc:docMk/>
            <pc:sldMk cId="3871627924" sldId="268"/>
            <ac:spMk id="6" creationId="{D6671F41-E3E6-4956-AD02-4346A5E52D6C}"/>
          </ac:spMkLst>
        </pc:spChg>
        <pc:spChg chg="add del mod">
          <ac:chgData name="Murilo Moriera" userId="f20ffc5915ceafc2" providerId="LiveId" clId="{8CD2197D-CECF-4442-AC18-A0B8602DD77D}" dt="2020-04-28T07:27:04.526" v="225"/>
          <ac:spMkLst>
            <pc:docMk/>
            <pc:sldMk cId="3871627924" sldId="268"/>
            <ac:spMk id="7" creationId="{5CAC4EDA-D3CC-47B6-84D4-8B03F704EA4B}"/>
          </ac:spMkLst>
        </pc:spChg>
        <pc:spChg chg="add del mod">
          <ac:chgData name="Murilo Moriera" userId="f20ffc5915ceafc2" providerId="LiveId" clId="{8CD2197D-CECF-4442-AC18-A0B8602DD77D}" dt="2020-04-28T07:27:11.054" v="227"/>
          <ac:spMkLst>
            <pc:docMk/>
            <pc:sldMk cId="3871627924" sldId="268"/>
            <ac:spMk id="8" creationId="{53F3EFF2-E856-49BE-A64F-B5E429B7902D}"/>
          </ac:spMkLst>
        </pc:spChg>
      </pc:sldChg>
      <pc:sldChg chg="addSp delSp modSp new mod">
        <pc:chgData name="Murilo Moriera" userId="f20ffc5915ceafc2" providerId="LiveId" clId="{8CD2197D-CECF-4442-AC18-A0B8602DD77D}" dt="2020-04-28T07:29:23.637" v="376" actId="20577"/>
        <pc:sldMkLst>
          <pc:docMk/>
          <pc:sldMk cId="677490825" sldId="269"/>
        </pc:sldMkLst>
        <pc:spChg chg="del">
          <ac:chgData name="Murilo Moriera" userId="f20ffc5915ceafc2" providerId="LiveId" clId="{8CD2197D-CECF-4442-AC18-A0B8602DD77D}" dt="2020-04-28T07:27:18.201" v="229"/>
          <ac:spMkLst>
            <pc:docMk/>
            <pc:sldMk cId="677490825" sldId="269"/>
            <ac:spMk id="2" creationId="{A9C25B00-6925-4CD1-BAFD-BC59C794B922}"/>
          </ac:spMkLst>
        </pc:spChg>
        <pc:spChg chg="del">
          <ac:chgData name="Murilo Moriera" userId="f20ffc5915ceafc2" providerId="LiveId" clId="{8CD2197D-CECF-4442-AC18-A0B8602DD77D}" dt="2020-04-28T07:27:18.201" v="229"/>
          <ac:spMkLst>
            <pc:docMk/>
            <pc:sldMk cId="677490825" sldId="269"/>
            <ac:spMk id="3" creationId="{2FA1F497-8349-4A28-A05C-14BD566C6994}"/>
          </ac:spMkLst>
        </pc:spChg>
        <pc:spChg chg="add del mod">
          <ac:chgData name="Murilo Moriera" userId="f20ffc5915ceafc2" providerId="LiveId" clId="{8CD2197D-CECF-4442-AC18-A0B8602DD77D}" dt="2020-04-28T07:27:28.630" v="230"/>
          <ac:spMkLst>
            <pc:docMk/>
            <pc:sldMk cId="677490825" sldId="269"/>
            <ac:spMk id="4" creationId="{040F0B9A-5361-4072-8BA4-DFE3C23301CF}"/>
          </ac:spMkLst>
        </pc:spChg>
        <pc:spChg chg="add del mod">
          <ac:chgData name="Murilo Moriera" userId="f20ffc5915ceafc2" providerId="LiveId" clId="{8CD2197D-CECF-4442-AC18-A0B8602DD77D}" dt="2020-04-28T07:27:28.630" v="230"/>
          <ac:spMkLst>
            <pc:docMk/>
            <pc:sldMk cId="677490825" sldId="269"/>
            <ac:spMk id="5" creationId="{921D4E85-2FF8-4D4C-9643-2CF60FCDB93C}"/>
          </ac:spMkLst>
        </pc:spChg>
        <pc:spChg chg="add del mod">
          <ac:chgData name="Murilo Moriera" userId="f20ffc5915ceafc2" providerId="LiveId" clId="{8CD2197D-CECF-4442-AC18-A0B8602DD77D}" dt="2020-04-28T07:27:28.630" v="230"/>
          <ac:spMkLst>
            <pc:docMk/>
            <pc:sldMk cId="677490825" sldId="269"/>
            <ac:spMk id="6" creationId="{2B3CC801-6670-4F94-992C-056FD85DC02A}"/>
          </ac:spMkLst>
        </pc:spChg>
        <pc:spChg chg="add mod">
          <ac:chgData name="Murilo Moriera" userId="f20ffc5915ceafc2" providerId="LiveId" clId="{8CD2197D-CECF-4442-AC18-A0B8602DD77D}" dt="2020-04-28T07:27:43.339" v="279" actId="20577"/>
          <ac:spMkLst>
            <pc:docMk/>
            <pc:sldMk cId="677490825" sldId="269"/>
            <ac:spMk id="7" creationId="{ACC6C06A-6B37-4B81-96EE-C89255CCFD83}"/>
          </ac:spMkLst>
        </pc:spChg>
        <pc:spChg chg="add mod">
          <ac:chgData name="Murilo Moriera" userId="f20ffc5915ceafc2" providerId="LiveId" clId="{8CD2197D-CECF-4442-AC18-A0B8602DD77D}" dt="2020-04-28T07:29:23.637" v="376" actId="20577"/>
          <ac:spMkLst>
            <pc:docMk/>
            <pc:sldMk cId="677490825" sldId="269"/>
            <ac:spMk id="8" creationId="{BDFC347B-080A-4AD3-9794-DCAA715F639F}"/>
          </ac:spMkLst>
        </pc:spChg>
      </pc:sldChg>
      <pc:sldChg chg="addSp delSp modSp new mod">
        <pc:chgData name="Murilo Moriera" userId="f20ffc5915ceafc2" providerId="LiveId" clId="{8CD2197D-CECF-4442-AC18-A0B8602DD77D}" dt="2020-04-28T07:33:26.973" v="457" actId="20577"/>
        <pc:sldMkLst>
          <pc:docMk/>
          <pc:sldMk cId="2902157153" sldId="270"/>
        </pc:sldMkLst>
        <pc:spChg chg="mod">
          <ac:chgData name="Murilo Moriera" userId="f20ffc5915ceafc2" providerId="LiveId" clId="{8CD2197D-CECF-4442-AC18-A0B8602DD77D}" dt="2020-04-28T07:31:43.813" v="410" actId="1076"/>
          <ac:spMkLst>
            <pc:docMk/>
            <pc:sldMk cId="2902157153" sldId="270"/>
            <ac:spMk id="2" creationId="{72DBF234-4A5F-4238-B01C-D05E00A23110}"/>
          </ac:spMkLst>
        </pc:spChg>
        <pc:spChg chg="add del">
          <ac:chgData name="Murilo Moriera" userId="f20ffc5915ceafc2" providerId="LiveId" clId="{8CD2197D-CECF-4442-AC18-A0B8602DD77D}" dt="2020-04-28T07:32:59.329" v="453"/>
          <ac:spMkLst>
            <pc:docMk/>
            <pc:sldMk cId="2902157153" sldId="270"/>
            <ac:spMk id="3" creationId="{1FDA1B5F-254C-4C91-8916-11F9F538056F}"/>
          </ac:spMkLst>
        </pc:spChg>
        <pc:spChg chg="mod">
          <ac:chgData name="Murilo Moriera" userId="f20ffc5915ceafc2" providerId="LiveId" clId="{8CD2197D-CECF-4442-AC18-A0B8602DD77D}" dt="2020-04-28T07:33:26.973" v="457" actId="20577"/>
          <ac:spMkLst>
            <pc:docMk/>
            <pc:sldMk cId="2902157153" sldId="270"/>
            <ac:spMk id="4" creationId="{E7784B90-3368-47FB-9ECB-1F038D609535}"/>
          </ac:spMkLst>
        </pc:spChg>
        <pc:picChg chg="add del">
          <ac:chgData name="Murilo Moriera" userId="f20ffc5915ceafc2" providerId="LiveId" clId="{8CD2197D-CECF-4442-AC18-A0B8602DD77D}" dt="2020-04-28T07:32:46.049" v="452"/>
          <ac:picMkLst>
            <pc:docMk/>
            <pc:sldMk cId="2902157153" sldId="270"/>
            <ac:picMk id="2050" creationId="{86BAB487-2041-47BA-AEF9-403D18EDC834}"/>
          </ac:picMkLst>
        </pc:picChg>
        <pc:picChg chg="add mod">
          <ac:chgData name="Murilo Moriera" userId="f20ffc5915ceafc2" providerId="LiveId" clId="{8CD2197D-CECF-4442-AC18-A0B8602DD77D}" dt="2020-04-28T07:33:20.419" v="456" actId="1076"/>
          <ac:picMkLst>
            <pc:docMk/>
            <pc:sldMk cId="2902157153" sldId="270"/>
            <ac:picMk id="2052" creationId="{9EF43219-0B44-4110-841C-C72D6A34B42F}"/>
          </ac:picMkLst>
        </pc:picChg>
      </pc:sldChg>
    </pc:docChg>
  </pc:docChgLst>
  <pc:docChgLst>
    <pc:chgData name="Murilo Moriera" userId="f20ffc5915ceafc2" providerId="LiveId" clId="{116D9FEE-6837-4F3C-BA6E-CF4B7E7BE948}"/>
    <pc:docChg chg="modSld">
      <pc:chgData name="Murilo Moriera" userId="f20ffc5915ceafc2" providerId="LiveId" clId="{116D9FEE-6837-4F3C-BA6E-CF4B7E7BE948}" dt="2020-04-29T11:00:57.582" v="54" actId="20577"/>
      <pc:docMkLst>
        <pc:docMk/>
      </pc:docMkLst>
      <pc:sldChg chg="modSp mod">
        <pc:chgData name="Murilo Moriera" userId="f20ffc5915ceafc2" providerId="LiveId" clId="{116D9FEE-6837-4F3C-BA6E-CF4B7E7BE948}" dt="2020-04-29T11:00:57.582" v="54" actId="20577"/>
        <pc:sldMkLst>
          <pc:docMk/>
          <pc:sldMk cId="1320146908" sldId="277"/>
        </pc:sldMkLst>
        <pc:spChg chg="mod">
          <ac:chgData name="Murilo Moriera" userId="f20ffc5915ceafc2" providerId="LiveId" clId="{116D9FEE-6837-4F3C-BA6E-CF4B7E7BE948}" dt="2020-04-29T11:00:57.582" v="54" actId="20577"/>
          <ac:spMkLst>
            <pc:docMk/>
            <pc:sldMk cId="1320146908" sldId="277"/>
            <ac:spMk id="8" creationId="{3EAFD856-5200-41F3-8D01-703311A5AD33}"/>
          </ac:spMkLst>
        </pc:spChg>
      </pc:sldChg>
    </pc:docChg>
  </pc:docChgLst>
  <pc:docChgLst>
    <pc:chgData name="Murilo Moriera" userId="f20ffc5915ceafc2" providerId="LiveId" clId="{CB7AEEFA-9FDE-4E38-9DDF-45179481E24A}"/>
    <pc:docChg chg="custSel modSld">
      <pc:chgData name="Murilo Moriera" userId="f20ffc5915ceafc2" providerId="LiveId" clId="{CB7AEEFA-9FDE-4E38-9DDF-45179481E24A}" dt="2020-04-28T09:03:19.759" v="87" actId="20577"/>
      <pc:docMkLst>
        <pc:docMk/>
      </pc:docMkLst>
      <pc:sldChg chg="modSp mod">
        <pc:chgData name="Murilo Moriera" userId="f20ffc5915ceafc2" providerId="LiveId" clId="{CB7AEEFA-9FDE-4E38-9DDF-45179481E24A}" dt="2020-04-28T09:03:19.759" v="87" actId="20577"/>
        <pc:sldMkLst>
          <pc:docMk/>
          <pc:sldMk cId="2607544678" sldId="273"/>
        </pc:sldMkLst>
        <pc:spChg chg="mod">
          <ac:chgData name="Murilo Moriera" userId="f20ffc5915ceafc2" providerId="LiveId" clId="{CB7AEEFA-9FDE-4E38-9DDF-45179481E24A}" dt="2020-04-28T09:03:19.759" v="87" actId="20577"/>
          <ac:spMkLst>
            <pc:docMk/>
            <pc:sldMk cId="2607544678" sldId="273"/>
            <ac:spMk id="3" creationId="{4BFD36F6-BED4-4561-8676-CB96DFE4FDD9}"/>
          </ac:spMkLst>
        </pc:spChg>
      </pc:sldChg>
    </pc:docChg>
  </pc:docChgLst>
  <pc:docChgLst>
    <pc:chgData name="Murilo Moriera" userId="f20ffc5915ceafc2" providerId="LiveId" clId="{77AE2796-8C6A-44FD-8D25-0093081D3327}"/>
    <pc:docChg chg="modSld">
      <pc:chgData name="Murilo Moriera" userId="f20ffc5915ceafc2" providerId="LiveId" clId="{77AE2796-8C6A-44FD-8D25-0093081D3327}" dt="2020-04-27T13:31:50.619" v="4" actId="1076"/>
      <pc:docMkLst>
        <pc:docMk/>
      </pc:docMkLst>
      <pc:sldChg chg="modSp">
        <pc:chgData name="Murilo Moriera" userId="f20ffc5915ceafc2" providerId="LiveId" clId="{77AE2796-8C6A-44FD-8D25-0093081D3327}" dt="2020-04-27T13:31:50.619" v="4" actId="1076"/>
        <pc:sldMkLst>
          <pc:docMk/>
          <pc:sldMk cId="476663302" sldId="263"/>
        </pc:sldMkLst>
        <pc:picChg chg="mod">
          <ac:chgData name="Murilo Moriera" userId="f20ffc5915ceafc2" providerId="LiveId" clId="{77AE2796-8C6A-44FD-8D25-0093081D3327}" dt="2020-04-27T13:31:50.619" v="4" actId="1076"/>
          <ac:picMkLst>
            <pc:docMk/>
            <pc:sldMk cId="476663302" sldId="263"/>
            <ac:picMk id="5126" creationId="{4B1E1B68-3509-4EA7-AA3E-A2488D06176A}"/>
          </ac:picMkLst>
        </pc:picChg>
      </pc:sldChg>
      <pc:sldChg chg="modSp mod">
        <pc:chgData name="Murilo Moriera" userId="f20ffc5915ceafc2" providerId="LiveId" clId="{77AE2796-8C6A-44FD-8D25-0093081D3327}" dt="2020-04-27T13:02:18.621" v="3" actId="20577"/>
        <pc:sldMkLst>
          <pc:docMk/>
          <pc:sldMk cId="645986744" sldId="266"/>
        </pc:sldMkLst>
        <pc:spChg chg="mod">
          <ac:chgData name="Murilo Moriera" userId="f20ffc5915ceafc2" providerId="LiveId" clId="{77AE2796-8C6A-44FD-8D25-0093081D3327}" dt="2020-04-27T13:02:18.621" v="3" actId="20577"/>
          <ac:spMkLst>
            <pc:docMk/>
            <pc:sldMk cId="645986744" sldId="266"/>
            <ac:spMk id="6" creationId="{A5AB7891-3F2A-4106-BE58-EA05090177CC}"/>
          </ac:spMkLst>
        </pc:spChg>
      </pc:sldChg>
    </pc:docChg>
  </pc:docChgLst>
  <pc:docChgLst>
    <pc:chgData name="Murilo Moriera" userId="f20ffc5915ceafc2" providerId="LiveId" clId="{C62BF49D-0FB5-4ED1-8837-6AF856F6AFFC}"/>
    <pc:docChg chg="custSel addSld modSld">
      <pc:chgData name="Murilo Moriera" userId="f20ffc5915ceafc2" providerId="LiveId" clId="{C62BF49D-0FB5-4ED1-8837-6AF856F6AFFC}" dt="2020-04-27T09:41:28.095" v="59" actId="313"/>
      <pc:docMkLst>
        <pc:docMk/>
      </pc:docMkLst>
      <pc:sldChg chg="addSp delSp modSp new mod">
        <pc:chgData name="Murilo Moriera" userId="f20ffc5915ceafc2" providerId="LiveId" clId="{C62BF49D-0FB5-4ED1-8837-6AF856F6AFFC}" dt="2020-04-27T09:41:28.095" v="59" actId="313"/>
        <pc:sldMkLst>
          <pc:docMk/>
          <pc:sldMk cId="645986744" sldId="266"/>
        </pc:sldMkLst>
        <pc:spChg chg="del">
          <ac:chgData name="Murilo Moriera" userId="f20ffc5915ceafc2" providerId="LiveId" clId="{C62BF49D-0FB5-4ED1-8837-6AF856F6AFFC}" dt="2020-04-27T09:39:47.355" v="1"/>
          <ac:spMkLst>
            <pc:docMk/>
            <pc:sldMk cId="645986744" sldId="266"/>
            <ac:spMk id="2" creationId="{2FE3835C-EB82-4B08-8E50-668397957D89}"/>
          </ac:spMkLst>
        </pc:spChg>
        <pc:spChg chg="del">
          <ac:chgData name="Murilo Moriera" userId="f20ffc5915ceafc2" providerId="LiveId" clId="{C62BF49D-0FB5-4ED1-8837-6AF856F6AFFC}" dt="2020-04-27T09:39:47.355" v="1"/>
          <ac:spMkLst>
            <pc:docMk/>
            <pc:sldMk cId="645986744" sldId="266"/>
            <ac:spMk id="3" creationId="{A7DA8DDF-C21D-4BE6-8258-E0B832BE4E20}"/>
          </ac:spMkLst>
        </pc:spChg>
        <pc:spChg chg="del">
          <ac:chgData name="Murilo Moriera" userId="f20ffc5915ceafc2" providerId="LiveId" clId="{C62BF49D-0FB5-4ED1-8837-6AF856F6AFFC}" dt="2020-04-27T09:39:47.355" v="1"/>
          <ac:spMkLst>
            <pc:docMk/>
            <pc:sldMk cId="645986744" sldId="266"/>
            <ac:spMk id="4" creationId="{703C0E8C-8B73-41DC-9FFC-0AE59D53B78A}"/>
          </ac:spMkLst>
        </pc:spChg>
        <pc:spChg chg="add mod">
          <ac:chgData name="Murilo Moriera" userId="f20ffc5915ceafc2" providerId="LiveId" clId="{C62BF49D-0FB5-4ED1-8837-6AF856F6AFFC}" dt="2020-04-27T09:41:28.095" v="59" actId="313"/>
          <ac:spMkLst>
            <pc:docMk/>
            <pc:sldMk cId="645986744" sldId="266"/>
            <ac:spMk id="5" creationId="{2EFD56BC-D5E1-4E34-BA23-526D1158DE53}"/>
          </ac:spMkLst>
        </pc:spChg>
        <pc:spChg chg="add mod">
          <ac:chgData name="Murilo Moriera" userId="f20ffc5915ceafc2" providerId="LiveId" clId="{C62BF49D-0FB5-4ED1-8837-6AF856F6AFFC}" dt="2020-04-27T09:40:12.454" v="58" actId="20577"/>
          <ac:spMkLst>
            <pc:docMk/>
            <pc:sldMk cId="645986744" sldId="266"/>
            <ac:spMk id="6" creationId="{A5AB7891-3F2A-4106-BE58-EA05090177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920B1-F4C8-4E98-8A50-AC905703C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História do Egito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CDB6EA-CE45-4162-ADD9-2BE6CA668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Aspectos culturais do Egito</a:t>
            </a:r>
          </a:p>
        </p:txBody>
      </p:sp>
    </p:spTree>
    <p:extLst>
      <p:ext uri="{BB962C8B-B14F-4D97-AF65-F5344CB8AC3E}">
        <p14:creationId xmlns:p14="http://schemas.microsoft.com/office/powerpoint/2010/main" val="72957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01461-E0B5-466B-A0C0-48ADAA18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58" y="609601"/>
            <a:ext cx="3680885" cy="549597"/>
          </a:xfrm>
        </p:spPr>
        <p:txBody>
          <a:bodyPr/>
          <a:lstStyle/>
          <a:p>
            <a:r>
              <a:rPr lang="pt-BR" dirty="0"/>
              <a:t>Pirâmides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03E0CB-43CC-4134-B982-A7049FC4A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557" y="1371601"/>
            <a:ext cx="3680885" cy="4419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Eram os túmulos dos faraós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Essa estrutura eram construídas para preservação do corpo do faraó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Formado por </a:t>
            </a:r>
            <a:r>
              <a:rPr lang="pt-BR" sz="2000" dirty="0" err="1"/>
              <a:t>mastabas</a:t>
            </a:r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Armadilhas a maldições</a:t>
            </a:r>
          </a:p>
        </p:txBody>
      </p:sp>
      <p:pic>
        <p:nvPicPr>
          <p:cNvPr id="7170" name="Picture 2" descr="Revelado o último mistério da construção da Grande Pirâmide do ...">
            <a:extLst>
              <a:ext uri="{FF2B5EF4-FFF2-40B4-BE49-F238E27FC236}">
                <a16:creationId xmlns:a16="http://schemas.microsoft.com/office/drawing/2014/main" id="{0A586559-78E0-43E4-89AD-CE73709A05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63" y="539570"/>
            <a:ext cx="4624879" cy="2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D559D36-2C42-413D-8120-A5E11693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91" y="3429000"/>
            <a:ext cx="4698222" cy="332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3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03EE19-B886-40E5-BA11-7E507EBB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A HISTÓRIA?</a:t>
            </a:r>
          </a:p>
        </p:txBody>
      </p:sp>
    </p:spTree>
    <p:extLst>
      <p:ext uri="{BB962C8B-B14F-4D97-AF65-F5344CB8AC3E}">
        <p14:creationId xmlns:p14="http://schemas.microsoft.com/office/powerpoint/2010/main" val="387162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CC6C06A-6B37-4B81-96EE-C89255CC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áreas da ciência que auxiliam a história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DFC347B-080A-4AD3-9794-DCAA715F6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Arqueologia</a:t>
            </a:r>
          </a:p>
          <a:p>
            <a:r>
              <a:rPr lang="pt-BR" dirty="0"/>
              <a:t>Paleontologia</a:t>
            </a:r>
          </a:p>
          <a:p>
            <a:r>
              <a:rPr lang="pt-BR" dirty="0"/>
              <a:t>Espeleologias</a:t>
            </a:r>
          </a:p>
          <a:p>
            <a:r>
              <a:rPr lang="pt-BR" dirty="0"/>
              <a:t>Paleografia</a:t>
            </a:r>
          </a:p>
          <a:p>
            <a:r>
              <a:rPr lang="pt-BR" dirty="0"/>
              <a:t>Antropologia</a:t>
            </a:r>
          </a:p>
          <a:p>
            <a:r>
              <a:rPr lang="pt-BR" dirty="0"/>
              <a:t>Geografia</a:t>
            </a:r>
          </a:p>
        </p:txBody>
      </p:sp>
    </p:spTree>
    <p:extLst>
      <p:ext uri="{BB962C8B-B14F-4D97-AF65-F5344CB8AC3E}">
        <p14:creationId xmlns:p14="http://schemas.microsoft.com/office/powerpoint/2010/main" val="67749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EFD56BC-D5E1-4E34-BA23-526D1158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273800"/>
            <a:ext cx="3680885" cy="502612"/>
          </a:xfrm>
        </p:spPr>
        <p:txBody>
          <a:bodyPr/>
          <a:lstStyle/>
          <a:p>
            <a:r>
              <a:rPr lang="pt-BR" dirty="0"/>
              <a:t>Casas egípcias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03331C-02AC-4B9C-B8CE-52A1243B18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262" y="1776412"/>
            <a:ext cx="49149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BBEDCD-3EC9-4FD0-A703-6BE28F758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1991206"/>
            <a:ext cx="3680885" cy="18288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Usavam – se Adobe na construção de</a:t>
            </a:r>
          </a:p>
          <a:p>
            <a:r>
              <a:rPr lang="pt-BR" dirty="0"/>
              <a:t>Casas</a:t>
            </a:r>
          </a:p>
          <a:p>
            <a:r>
              <a:rPr lang="pt-BR" dirty="0"/>
              <a:t>Templos</a:t>
            </a:r>
          </a:p>
          <a:p>
            <a:r>
              <a:rPr lang="pt-BR" dirty="0"/>
              <a:t>Palácios</a:t>
            </a:r>
          </a:p>
          <a:p>
            <a:r>
              <a:rPr lang="pt-BR" dirty="0"/>
              <a:t>Obeliscos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98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9B541BA-B13A-4559-815B-B475A628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Formação do Egito 3200 </a:t>
            </a:r>
            <a:r>
              <a:rPr lang="pt-BR" dirty="0" err="1"/>
              <a:t>a.c</a:t>
            </a:r>
            <a:r>
              <a:rPr lang="pt-BR" dirty="0"/>
              <a:t> até 32 </a:t>
            </a:r>
            <a:r>
              <a:rPr lang="pt-BR" dirty="0" err="1"/>
              <a:t>a.c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445F69-F7E5-44CB-A0DC-660BEE5BA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localiza na África e tem sua formação graças ao rio Nilo, que oferece condições de sobrevivência para o povo egípcio </a:t>
            </a:r>
          </a:p>
          <a:p>
            <a:r>
              <a:rPr lang="pt-BR" dirty="0"/>
              <a:t>Formada por duas civilizações, dividida entre Alto Egito (sul) e Baixo Egito (norte)</a:t>
            </a:r>
          </a:p>
          <a:p>
            <a:r>
              <a:rPr lang="pt-BR" dirty="0"/>
              <a:t>O faraó </a:t>
            </a:r>
            <a:r>
              <a:rPr lang="pt-BR" dirty="0" err="1"/>
              <a:t>Menés</a:t>
            </a:r>
            <a:r>
              <a:rPr lang="pt-BR" dirty="0"/>
              <a:t>, vai unir os dois </a:t>
            </a:r>
            <a:r>
              <a:rPr lang="pt-BR" dirty="0" err="1"/>
              <a:t>Egitos</a:t>
            </a:r>
            <a:endParaRPr lang="pt-BR" dirty="0"/>
          </a:p>
          <a:p>
            <a:r>
              <a:rPr lang="pt-BR" dirty="0"/>
              <a:t>Dividido entre: Antigo Império (3200 A.C A 2100 A.C), Médio Império (2100 A.C a 1580 A.C) e Novo Império (1580 A.C a 715 A.C)</a:t>
            </a:r>
          </a:p>
        </p:txBody>
      </p:sp>
    </p:spTree>
    <p:extLst>
      <p:ext uri="{BB962C8B-B14F-4D97-AF65-F5344CB8AC3E}">
        <p14:creationId xmlns:p14="http://schemas.microsoft.com/office/powerpoint/2010/main" val="142438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51C6B-40E4-4E21-A049-C19F7B5E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POLITICA e economia NO EGITO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6308D4-2C87-432A-9942-233BF0F17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Poder centralizado na figura do Faraó, que exercício poder político e religioso. Além de ser a representação do Deus Rá</a:t>
            </a:r>
          </a:p>
          <a:p>
            <a:r>
              <a:rPr lang="pt-BR" dirty="0"/>
              <a:t>A base econômica no Egito era baseada na prática agropastoril de regadio. </a:t>
            </a:r>
          </a:p>
        </p:txBody>
      </p:sp>
    </p:spTree>
    <p:extLst>
      <p:ext uri="{BB962C8B-B14F-4D97-AF65-F5344CB8AC3E}">
        <p14:creationId xmlns:p14="http://schemas.microsoft.com/office/powerpoint/2010/main" val="338824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F89F-B0CD-4C57-9A61-068F92DB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Escrita e arte no </a:t>
            </a:r>
            <a:r>
              <a:rPr lang="pt-BR" dirty="0" err="1"/>
              <a:t>egito</a:t>
            </a:r>
            <a:r>
              <a:rPr lang="pt-BR" dirty="0"/>
              <a:t> antigo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FD36F6-BED4-4561-8676-CB96DFE4FD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Escrita Demótica: mais popular e voltada para a intepretação comum</a:t>
            </a:r>
          </a:p>
          <a:p>
            <a:r>
              <a:rPr lang="pt-BR" dirty="0"/>
              <a:t>Escrita </a:t>
            </a:r>
            <a:r>
              <a:rPr lang="pt-BR" dirty="0" err="1"/>
              <a:t>Hieróglifa</a:t>
            </a:r>
            <a:r>
              <a:rPr lang="pt-BR" dirty="0"/>
              <a:t>: Por meio de símbolos, uma escrita mais restrita a elite egípcia </a:t>
            </a:r>
          </a:p>
          <a:p>
            <a:r>
              <a:rPr lang="pt-BR" dirty="0"/>
              <a:t>A arte ligada ao poder – eram representação divina ou do poder do faraó (</a:t>
            </a:r>
            <a:r>
              <a:rPr lang="pt-BR" dirty="0" err="1"/>
              <a:t>Akhenaton</a:t>
            </a:r>
            <a:r>
              <a:rPr lang="pt-BR" dirty="0"/>
              <a:t>, faraó que investiu na arte egípcia e transitou a religião para o monoteísmo, louvando </a:t>
            </a:r>
            <a:r>
              <a:rPr lang="pt-BR"/>
              <a:t>apenas Amon)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 descr="Arte egípcia: pintura, escultura, arquitetura, objetos em ouro ...">
            <a:extLst>
              <a:ext uri="{FF2B5EF4-FFF2-40B4-BE49-F238E27FC236}">
                <a16:creationId xmlns:a16="http://schemas.microsoft.com/office/drawing/2014/main" id="{4C64665D-E163-41B0-9E6C-51072E7C9D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2367693"/>
            <a:ext cx="4995862" cy="31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4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151F71D-1426-4226-A5FF-0EB187D8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Arquitetura</a:t>
            </a:r>
            <a:endParaRPr lang="pt-BR" dirty="0"/>
          </a:p>
        </p:txBody>
      </p:sp>
      <p:pic>
        <p:nvPicPr>
          <p:cNvPr id="2050" name="Picture 2" descr="Antigo Egito: Conhecendo a Pirâmide por Dentro">
            <a:extLst>
              <a:ext uri="{FF2B5EF4-FFF2-40B4-BE49-F238E27FC236}">
                <a16:creationId xmlns:a16="http://schemas.microsoft.com/office/drawing/2014/main" id="{DF72CC5C-9F0C-4265-8616-0F34A6929B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756" y="2141538"/>
            <a:ext cx="4647951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3A98E02C-3BB0-4FFF-B2CB-FECFA17A19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4" name="Picture 6" descr="Templos do Egito - Templos egípcios imperdíveis">
            <a:extLst>
              <a:ext uri="{FF2B5EF4-FFF2-40B4-BE49-F238E27FC236}">
                <a16:creationId xmlns:a16="http://schemas.microsoft.com/office/drawing/2014/main" id="{2E19408E-9717-4B77-A756-9C39BBC9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95" y="2141538"/>
            <a:ext cx="5065713" cy="33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8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D5084-BCAA-4AF3-AFA5-2B9023EE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Misticismo egípcio </a:t>
            </a:r>
          </a:p>
        </p:txBody>
      </p:sp>
      <p:pic>
        <p:nvPicPr>
          <p:cNvPr id="4" name="Picture 2" descr="Pedra de Roseta – Wikipédia, a enciclopédia livre">
            <a:extLst>
              <a:ext uri="{FF2B5EF4-FFF2-40B4-BE49-F238E27FC236}">
                <a16:creationId xmlns:a16="http://schemas.microsoft.com/office/drawing/2014/main" id="{D7F8694D-4186-4ED2-B920-12A4FC30E0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05" y="1690963"/>
            <a:ext cx="4143789" cy="484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054619A-ED70-4B43-9B4C-D1DA955FE398}"/>
              </a:ext>
            </a:extLst>
          </p:cNvPr>
          <p:cNvSpPr txBox="1"/>
          <p:nvPr/>
        </p:nvSpPr>
        <p:spPr>
          <a:xfrm>
            <a:off x="2842037" y="5892865"/>
            <a:ext cx="118206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Pedra de Roseta</a:t>
            </a:r>
          </a:p>
        </p:txBody>
      </p:sp>
    </p:spTree>
    <p:extLst>
      <p:ext uri="{BB962C8B-B14F-4D97-AF65-F5344CB8AC3E}">
        <p14:creationId xmlns:p14="http://schemas.microsoft.com/office/powerpoint/2010/main" val="262442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6CB9D-5258-4908-88E6-BA9A0695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Império egípcio (5000 </a:t>
            </a:r>
            <a:r>
              <a:rPr lang="pt-BR" dirty="0" err="1"/>
              <a:t>a.c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510727-7907-440F-BC71-93D7CEC446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União de vários povos (miscigenado)</a:t>
            </a:r>
          </a:p>
          <a:p>
            <a:r>
              <a:rPr lang="pt-BR" dirty="0"/>
              <a:t>Tem início com a sedentarização humana</a:t>
            </a:r>
          </a:p>
          <a:p>
            <a:r>
              <a:rPr lang="pt-BR" dirty="0"/>
              <a:t>Se organizou ao longo do Rio Nilo, no continente africano</a:t>
            </a:r>
          </a:p>
          <a:p>
            <a:r>
              <a:rPr lang="pt-BR" dirty="0"/>
              <a:t>Proteção natural</a:t>
            </a:r>
          </a:p>
          <a:p>
            <a:r>
              <a:rPr lang="pt-BR" dirty="0"/>
              <a:t>Perpetuou um grande período de prosperidade</a:t>
            </a:r>
          </a:p>
        </p:txBody>
      </p:sp>
      <p:pic>
        <p:nvPicPr>
          <p:cNvPr id="1028" name="Picture 4" descr="Rio Nilo - Hidrografia - InfoEscola">
            <a:extLst>
              <a:ext uri="{FF2B5EF4-FFF2-40B4-BE49-F238E27FC236}">
                <a16:creationId xmlns:a16="http://schemas.microsoft.com/office/drawing/2014/main" id="{A93D3A9D-9E7F-4361-88C9-3B20DF4D91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45" y="1637955"/>
            <a:ext cx="3730581" cy="497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6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88CBE-0732-4F41-A89B-7FA4A981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Rio Nilo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B1539E8-6771-4621-9ACC-82091540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Inundação do Nilo</a:t>
            </a:r>
          </a:p>
          <a:p>
            <a:r>
              <a:rPr lang="pt-BR" sz="2000" dirty="0"/>
              <a:t>Economia agrária graças aos recursos que o Nilo oferecia (trigo, cevada e outros cereais)</a:t>
            </a:r>
          </a:p>
          <a:p>
            <a:r>
              <a:rPr lang="pt-BR" sz="2000" dirty="0"/>
              <a:t>A pecuária não era interessante economicamente para o egípcio  </a:t>
            </a:r>
          </a:p>
          <a:p>
            <a:r>
              <a:rPr lang="pt-BR" sz="2000" dirty="0"/>
              <a:t>De certa forma incentivava a religião </a:t>
            </a:r>
          </a:p>
          <a:p>
            <a:r>
              <a:rPr lang="pt-BR" sz="2000" dirty="0"/>
              <a:t>Ciclo agrária possibilitou a criação de calendários</a:t>
            </a:r>
          </a:p>
          <a:p>
            <a:r>
              <a:rPr lang="pt-BR" sz="2000" dirty="0"/>
              <a:t>Criou e potencializou os recursos hídricos (canais, diques e contenções de água)</a:t>
            </a:r>
          </a:p>
        </p:txBody>
      </p:sp>
    </p:spTree>
    <p:extLst>
      <p:ext uri="{BB962C8B-B14F-4D97-AF65-F5344CB8AC3E}">
        <p14:creationId xmlns:p14="http://schemas.microsoft.com/office/powerpoint/2010/main" val="170546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A5175-3921-46C0-ABF6-F0300704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0" y="609601"/>
            <a:ext cx="3680885" cy="483337"/>
          </a:xfrm>
        </p:spPr>
        <p:txBody>
          <a:bodyPr/>
          <a:lstStyle/>
          <a:p>
            <a:r>
              <a:rPr lang="pt-BR" dirty="0"/>
              <a:t>Sociedade egípcia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4F7DAC-9D15-4FAF-9979-A5EBEC32F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270" y="1092937"/>
            <a:ext cx="4111487" cy="50560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Poucas guerras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Número pequeno de escravos</a:t>
            </a:r>
            <a:br>
              <a:rPr lang="pt-BR" dirty="0"/>
            </a:br>
            <a:r>
              <a:rPr lang="pt-BR" sz="1400" dirty="0" err="1"/>
              <a:t>Escravos</a:t>
            </a:r>
            <a:r>
              <a:rPr lang="pt-BR" sz="1400" dirty="0"/>
              <a:t> domésticos</a:t>
            </a:r>
            <a:br>
              <a:rPr lang="pt-BR" sz="1400" dirty="0"/>
            </a:br>
            <a:r>
              <a:rPr lang="pt-BR" sz="1400" dirty="0"/>
              <a:t>Escravos guerreiros</a:t>
            </a:r>
            <a:br>
              <a:rPr lang="pt-BR" sz="1400" dirty="0"/>
            </a:br>
            <a:r>
              <a:rPr lang="pt-BR" sz="1400" dirty="0"/>
              <a:t>Escravos que trabalhavam nas pedreiras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Considerável liberdade e direitos feminino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Cuidado fraternal, diferente de outras nações, como Grécia e Roma</a:t>
            </a:r>
          </a:p>
          <a:p>
            <a:endParaRPr lang="pt-BR" dirty="0"/>
          </a:p>
        </p:txBody>
      </p:sp>
      <p:pic>
        <p:nvPicPr>
          <p:cNvPr id="6" name="Picture 2" descr="Mapas do Egito - KHAN EL KHALILI - Tudo sobre o Egito">
            <a:extLst>
              <a:ext uri="{FF2B5EF4-FFF2-40B4-BE49-F238E27FC236}">
                <a16:creationId xmlns:a16="http://schemas.microsoft.com/office/drawing/2014/main" id="{881C3BFD-6A6D-4076-85BC-A0685CC68F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28" y="510278"/>
            <a:ext cx="5375875" cy="60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5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741ACF4-8F07-41D1-B32A-4C6A878E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FARAÓ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D0B2A5-B0EF-4917-96AC-76DCCB581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Regime teocrático, suas políticas eram baseadas na religião</a:t>
            </a:r>
          </a:p>
          <a:p>
            <a:r>
              <a:rPr lang="pt-BR" dirty="0"/>
              <a:t>Faraós eram considerados deuses pela sociedade egípcia </a:t>
            </a:r>
            <a:br>
              <a:rPr lang="pt-BR" dirty="0"/>
            </a:br>
            <a:r>
              <a:rPr lang="pt-BR" dirty="0"/>
              <a:t>Religiosa </a:t>
            </a:r>
            <a:br>
              <a:rPr lang="pt-BR" dirty="0"/>
            </a:br>
            <a:r>
              <a:rPr lang="pt-BR" dirty="0"/>
              <a:t>Administrativa</a:t>
            </a:r>
          </a:p>
          <a:p>
            <a:r>
              <a:rPr lang="pt-BR" dirty="0"/>
              <a:t>Vizir – o braço direito do faraó, era o segundo em comando na sociedade egípcia </a:t>
            </a:r>
          </a:p>
          <a:p>
            <a:r>
              <a:rPr lang="pt-BR" dirty="0"/>
              <a:t>Para ajudar na manutenção dos serviços publico, criou – se os Funcionários públicos, que desempenhavam tarefas fundamentais na administração, auxiliando o Faraó  </a:t>
            </a:r>
          </a:p>
          <a:p>
            <a:r>
              <a:rPr lang="pt-BR" dirty="0"/>
              <a:t>Para o registro das atividades comerciais e políticas, desenvolveu-se a escrita e junto com ela a função dos escribas, que tinha a função de documentar as atuações politicas </a:t>
            </a:r>
          </a:p>
        </p:txBody>
      </p:sp>
    </p:spTree>
    <p:extLst>
      <p:ext uri="{BB962C8B-B14F-4D97-AF65-F5344CB8AC3E}">
        <p14:creationId xmlns:p14="http://schemas.microsoft.com/office/powerpoint/2010/main" val="182640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7443A-4012-46D0-BB15-CF9F5DE6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28870"/>
          </a:xfrm>
        </p:spPr>
        <p:txBody>
          <a:bodyPr/>
          <a:lstStyle/>
          <a:p>
            <a:r>
              <a:rPr lang="pt-BR" dirty="0"/>
              <a:t>Hierarquia social no Egito antigo</a:t>
            </a:r>
          </a:p>
        </p:txBody>
      </p:sp>
      <p:pic>
        <p:nvPicPr>
          <p:cNvPr id="4098" name="Picture 2" descr="Egito Antigo – REMADIH">
            <a:extLst>
              <a:ext uri="{FF2B5EF4-FFF2-40B4-BE49-F238E27FC236}">
                <a16:creationId xmlns:a16="http://schemas.microsoft.com/office/drawing/2014/main" id="{A335DD6A-6434-4746-B06C-93B6F06FA5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60" y="1338471"/>
            <a:ext cx="7431479" cy="52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0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5DCED-A7C1-4480-AA22-9BB94B0C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908142"/>
            <a:ext cx="3680885" cy="443580"/>
          </a:xfrm>
        </p:spPr>
        <p:txBody>
          <a:bodyPr>
            <a:normAutofit fontScale="90000"/>
          </a:bodyPr>
          <a:lstStyle/>
          <a:p>
            <a:r>
              <a:rPr lang="pt-BR" dirty="0"/>
              <a:t>Religião no Egito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EE0CC8-4812-4E1B-BD04-607B2D623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22" y="1431235"/>
            <a:ext cx="4230897" cy="3392558"/>
          </a:xfrm>
        </p:spPr>
        <p:txBody>
          <a:bodyPr/>
          <a:lstStyle/>
          <a:p>
            <a:r>
              <a:rPr lang="pt-BR" dirty="0"/>
              <a:t>Religião politeísta e deuses atropozoomorfizados </a:t>
            </a:r>
          </a:p>
          <a:p>
            <a:r>
              <a:rPr lang="pt-BR" dirty="0"/>
              <a:t>Oferendas aos deuses</a:t>
            </a:r>
          </a:p>
          <a:p>
            <a:r>
              <a:rPr lang="pt-BR" dirty="0"/>
              <a:t>Buscavam em seus rituais a prosperidade social</a:t>
            </a:r>
          </a:p>
          <a:p>
            <a:r>
              <a:rPr lang="pt-BR" dirty="0"/>
              <a:t>Religião astral</a:t>
            </a:r>
          </a:p>
          <a:p>
            <a:r>
              <a:rPr lang="pt-BR" dirty="0"/>
              <a:t>A morte era vista como uma fase natural na transição da vida</a:t>
            </a:r>
          </a:p>
          <a:p>
            <a:endParaRPr lang="pt-BR" dirty="0"/>
          </a:p>
        </p:txBody>
      </p:sp>
      <p:pic>
        <p:nvPicPr>
          <p:cNvPr id="5126" name="Picture 6" descr="Deuses Egípcios - Toda Matéria">
            <a:extLst>
              <a:ext uri="{FF2B5EF4-FFF2-40B4-BE49-F238E27FC236}">
                <a16:creationId xmlns:a16="http://schemas.microsoft.com/office/drawing/2014/main" id="{4B1E1B68-3509-4EA7-AA3E-A2488D06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82" y="1351722"/>
            <a:ext cx="5892882" cy="30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6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A2F60-7E5E-4918-9837-ECA45B1D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68103"/>
            <a:ext cx="3680885" cy="430328"/>
          </a:xfrm>
        </p:spPr>
        <p:txBody>
          <a:bodyPr>
            <a:normAutofit fontScale="90000"/>
          </a:bodyPr>
          <a:lstStyle/>
          <a:p>
            <a:r>
              <a:rPr lang="pt-BR" dirty="0"/>
              <a:t>mumificação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863BC5-3B2D-47C6-9D64-3444FA54F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1961689"/>
            <a:ext cx="3680885" cy="18288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Praticavam a inumação, ato de enterrar os mortos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Conservação do corpo por meio de processor químicos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Os ritos funerários eram necessário para preservar o corpo na passagem da vida para morte</a:t>
            </a:r>
          </a:p>
        </p:txBody>
      </p:sp>
      <p:pic>
        <p:nvPicPr>
          <p:cNvPr id="6146" name="Picture 2" descr="Arqueólogos egípcios encontram tumba com 50 múmias - Jornal O Globo">
            <a:extLst>
              <a:ext uri="{FF2B5EF4-FFF2-40B4-BE49-F238E27FC236}">
                <a16:creationId xmlns:a16="http://schemas.microsoft.com/office/drawing/2014/main" id="{8C9B9AB2-A71A-4228-9C57-9DA05EFF6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92" y="1348556"/>
            <a:ext cx="6169025" cy="37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38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{F6290C09-C431-4324-829B-3FBAB7B4225C}tf03457452</Template>
  <TotalTime>703</TotalTime>
  <Words>577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Celestial</vt:lpstr>
      <vt:lpstr>História do Egito</vt:lpstr>
      <vt:lpstr>Misticismo egípcio </vt:lpstr>
      <vt:lpstr>Império egípcio (5000 a.c)</vt:lpstr>
      <vt:lpstr>Rio Nilo</vt:lpstr>
      <vt:lpstr>Sociedade egípcia </vt:lpstr>
      <vt:lpstr>FARAÓ</vt:lpstr>
      <vt:lpstr>Hierarquia social no Egito antigo</vt:lpstr>
      <vt:lpstr>Religião no Egito</vt:lpstr>
      <vt:lpstr>mumificação</vt:lpstr>
      <vt:lpstr>Pirâmides </vt:lpstr>
      <vt:lpstr>O QUE É A HISTÓRIA?</vt:lpstr>
      <vt:lpstr>Outras áreas da ciência que auxiliam a história</vt:lpstr>
      <vt:lpstr>Casas egípcias  </vt:lpstr>
      <vt:lpstr>Formação do Egito 3200 a.c até 32 a.c</vt:lpstr>
      <vt:lpstr>POLITICA e economia NO EGITO</vt:lpstr>
      <vt:lpstr>Escrita e arte no egito antigo</vt:lpstr>
      <vt:lpstr>Arquitetura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do Egito</dc:title>
  <dc:creator>Murilo Moriera</dc:creator>
  <cp:lastModifiedBy>Murilo Moriera</cp:lastModifiedBy>
  <cp:revision>22</cp:revision>
  <dcterms:created xsi:type="dcterms:W3CDTF">2020-04-27T04:17:12Z</dcterms:created>
  <dcterms:modified xsi:type="dcterms:W3CDTF">2020-04-29T12:24:26Z</dcterms:modified>
</cp:coreProperties>
</file>