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7" autoAdjust="0"/>
    <p:restoredTop sz="94660"/>
  </p:normalViewPr>
  <p:slideViewPr>
    <p:cSldViewPr snapToGrid="0">
      <p:cViewPr varScale="1">
        <p:scale>
          <a:sx n="97" d="100"/>
          <a:sy n="97" d="100"/>
        </p:scale>
        <p:origin x="101" y="1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2DF3178-3B0B-41DD-898B-EBD7C8B11456}" type="datetimeFigureOut">
              <a:rPr lang="pt-BR" smtClean="0"/>
              <a:t>29/04/2020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98CA-E4C1-4754-80E8-44A5DEA20F62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3766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3178-3B0B-41DD-898B-EBD7C8B11456}" type="datetimeFigureOut">
              <a:rPr lang="pt-BR" smtClean="0"/>
              <a:t>29/04/2020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98CA-E4C1-4754-80E8-44A5DEA20F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4827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3178-3B0B-41DD-898B-EBD7C8B11456}" type="datetimeFigureOut">
              <a:rPr lang="pt-BR" smtClean="0"/>
              <a:t>29/04/2020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98CA-E4C1-4754-80E8-44A5DEA20F62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659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3178-3B0B-41DD-898B-EBD7C8B11456}" type="datetimeFigureOut">
              <a:rPr lang="pt-BR" smtClean="0"/>
              <a:t>29/04/2020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98CA-E4C1-4754-80E8-44A5DEA20F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6579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3178-3B0B-41DD-898B-EBD7C8B11456}" type="datetimeFigureOut">
              <a:rPr lang="pt-BR" smtClean="0"/>
              <a:t>29/04/2020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98CA-E4C1-4754-80E8-44A5DEA20F62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2233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3178-3B0B-41DD-898B-EBD7C8B11456}" type="datetimeFigureOut">
              <a:rPr lang="pt-BR" smtClean="0"/>
              <a:t>29/04/2020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98CA-E4C1-4754-80E8-44A5DEA20F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5518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3178-3B0B-41DD-898B-EBD7C8B11456}" type="datetimeFigureOut">
              <a:rPr lang="pt-BR" smtClean="0"/>
              <a:t>29/04/2020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98CA-E4C1-4754-80E8-44A5DEA20F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3181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3178-3B0B-41DD-898B-EBD7C8B11456}" type="datetimeFigureOut">
              <a:rPr lang="pt-BR" smtClean="0"/>
              <a:t>29/04/2020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98CA-E4C1-4754-80E8-44A5DEA20F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1214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3178-3B0B-41DD-898B-EBD7C8B11456}" type="datetimeFigureOut">
              <a:rPr lang="pt-BR" smtClean="0"/>
              <a:t>29/04/2020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98CA-E4C1-4754-80E8-44A5DEA20F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916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3178-3B0B-41DD-898B-EBD7C8B11456}" type="datetimeFigureOut">
              <a:rPr lang="pt-BR" smtClean="0"/>
              <a:t>29/04/2020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98CA-E4C1-4754-80E8-44A5DEA20F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0171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3178-3B0B-41DD-898B-EBD7C8B11456}" type="datetimeFigureOut">
              <a:rPr lang="pt-BR" smtClean="0"/>
              <a:t>29/04/2020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98CA-E4C1-4754-80E8-44A5DEA20F62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5398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2DF3178-3B0B-41DD-898B-EBD7C8B11456}" type="datetimeFigureOut">
              <a:rPr lang="pt-BR" smtClean="0"/>
              <a:t>29/04/2020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35498CA-E4C1-4754-80E8-44A5DEA20F62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582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Demografia: estudos da população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Professora Bruna Venceslau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2475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Demografia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Demo – povo</a:t>
            </a:r>
          </a:p>
          <a:p>
            <a:r>
              <a:rPr lang="pt-BR" dirty="0" smtClean="0"/>
              <a:t>Grafia – estudo/descrição</a:t>
            </a:r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DEMOGRAFIA é, portanto, o estudo do tamanho, da distribuição espacial, da composição (etária, gênero, étnico-racial, </a:t>
            </a:r>
            <a:r>
              <a:rPr lang="pt-BR" dirty="0" err="1" smtClean="0"/>
              <a:t>etc</a:t>
            </a:r>
            <a:r>
              <a:rPr lang="pt-BR" dirty="0" smtClean="0"/>
              <a:t>), das mudanças e dos componentes de tais mudanças..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35855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Conceitos (componentes) básicos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1 – Taxa de natalidade – é o número de nascidos vivos por cada mil habitantes numa dada área em um dado período, excluindo os natimortos. </a:t>
            </a:r>
          </a:p>
          <a:p>
            <a:pPr algn="ctr">
              <a:lnSpc>
                <a:spcPct val="100000"/>
              </a:lnSpc>
            </a:pPr>
            <a:r>
              <a:rPr lang="pt-BR" dirty="0" err="1" smtClean="0"/>
              <a:t>Tx</a:t>
            </a:r>
            <a:r>
              <a:rPr lang="pt-BR" dirty="0" smtClean="0"/>
              <a:t> de natalidade= </a:t>
            </a:r>
            <a:r>
              <a:rPr lang="pt-BR" u="sng" dirty="0" smtClean="0"/>
              <a:t>nº de nascimentos     </a:t>
            </a:r>
            <a:r>
              <a:rPr lang="pt-BR" dirty="0" smtClean="0"/>
              <a:t>x 1000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pt-BR" dirty="0"/>
              <a:t> </a:t>
            </a:r>
            <a:r>
              <a:rPr lang="pt-BR" dirty="0" smtClean="0"/>
              <a:t>       População absoluta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pt-BR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dirty="0" smtClean="0"/>
              <a:t>2 – Taxa de mortalidade – é o número de óbitos registrados por cada mil habitantes numa dada área em um dado período.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t-BR" dirty="0" smtClean="0"/>
              <a:t>Taxa de mortalidade = </a:t>
            </a:r>
            <a:r>
              <a:rPr lang="pt-BR" u="sng" dirty="0" smtClean="0"/>
              <a:t>nº de óbitos    </a:t>
            </a:r>
            <a:r>
              <a:rPr lang="pt-BR" dirty="0" smtClean="0"/>
              <a:t>x 1000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t-BR" dirty="0"/>
              <a:t> </a:t>
            </a:r>
            <a:r>
              <a:rPr lang="pt-BR" dirty="0" smtClean="0"/>
              <a:t>                                   Pop. absoluta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8055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3 – Taxa de crescimento natural ou vegetativo – é a diferença entre a taxa de natalidade e a taxa de mortalidade, geralmente expresso em porcentagem.</a:t>
            </a:r>
          </a:p>
          <a:p>
            <a:endParaRPr lang="pt-BR" dirty="0"/>
          </a:p>
          <a:p>
            <a:r>
              <a:rPr lang="pt-BR" dirty="0" smtClean="0"/>
              <a:t>Taxa de cresc. Natural = </a:t>
            </a:r>
            <a:r>
              <a:rPr lang="pt-BR" dirty="0" err="1" smtClean="0"/>
              <a:t>tax</a:t>
            </a:r>
            <a:r>
              <a:rPr lang="pt-BR" dirty="0" smtClean="0"/>
              <a:t>. Natalidade – </a:t>
            </a:r>
            <a:r>
              <a:rPr lang="pt-BR" dirty="0" err="1" smtClean="0"/>
              <a:t>tax</a:t>
            </a:r>
            <a:r>
              <a:rPr lang="pt-BR" dirty="0" smtClean="0"/>
              <a:t>. Mortalidade</a:t>
            </a:r>
          </a:p>
          <a:p>
            <a:endParaRPr lang="pt-BR" dirty="0"/>
          </a:p>
          <a:p>
            <a:r>
              <a:rPr lang="pt-BR" dirty="0" smtClean="0"/>
              <a:t>Esse crescimento pode ser:</a:t>
            </a:r>
          </a:p>
          <a:p>
            <a:r>
              <a:rPr lang="pt-BR" dirty="0" smtClean="0"/>
              <a:t>- positivo: quando o número de nascimentos é superior ao de mortes. </a:t>
            </a:r>
          </a:p>
          <a:p>
            <a:r>
              <a:rPr lang="pt-BR" dirty="0" smtClean="0"/>
              <a:t>- negativo: quando o número de óbitos é superior ao de nascimentos.</a:t>
            </a:r>
          </a:p>
          <a:p>
            <a:r>
              <a:rPr lang="pt-BR" dirty="0" smtClean="0"/>
              <a:t>- nulo: quando o número de nascimentos e óbitos </a:t>
            </a:r>
            <a:r>
              <a:rPr lang="pt-BR" smtClean="0"/>
              <a:t>são equivalentes.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03689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2018</TotalTime>
  <Words>218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Tw Cen MT</vt:lpstr>
      <vt:lpstr>Tw Cen MT Condensed</vt:lpstr>
      <vt:lpstr>Wingdings 3</vt:lpstr>
      <vt:lpstr>Integral</vt:lpstr>
      <vt:lpstr>Demografia: estudos da população</vt:lpstr>
      <vt:lpstr>Demografia</vt:lpstr>
      <vt:lpstr>Conceitos (componentes) básicos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Demografia: estudos da população</dc:title>
  <dc:creator>User</dc:creator>
  <cp:lastModifiedBy>User</cp:lastModifiedBy>
  <cp:revision>5</cp:revision>
  <dcterms:created xsi:type="dcterms:W3CDTF">2020-04-14T02:11:46Z</dcterms:created>
  <dcterms:modified xsi:type="dcterms:W3CDTF">2020-04-29T11:52:59Z</dcterms:modified>
</cp:coreProperties>
</file>